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648"/>
  </p:normalViewPr>
  <p:slideViewPr>
    <p:cSldViewPr snapToGrid="0">
      <p:cViewPr varScale="1">
        <p:scale>
          <a:sx n="107" d="100"/>
          <a:sy n="107" d="100"/>
        </p:scale>
        <p:origin x="75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3C663FF-A327-4693-A39D-DAA0C57A9C01}"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en-US"/>
        </a:p>
      </dgm:t>
    </dgm:pt>
    <dgm:pt modelId="{99E9DF44-E423-43BF-B103-3DE93C6BFB7C}">
      <dgm:prSet/>
      <dgm:spPr/>
      <dgm:t>
        <a:bodyPr/>
        <a:lstStyle/>
        <a:p>
          <a:r>
            <a:rPr lang="es-ES"/>
            <a:t>Si por acto entre vivos a título oneroso el causante transmite a alguno de los legitimarios la propiedad de bienes con reserva de usufructo, uso o habitación, o con la contraprestación de una renta vitalicia, se presume sin admitir prueba en contrario, la gratuidad del acto y la intención de mejorar al beneficiario. SIN EMBARGO, se deben deducir del valor de lo donado las sumas que el adquirente demuestre haber efectivamente pagado.</a:t>
          </a:r>
          <a:endParaRPr lang="en-US"/>
        </a:p>
      </dgm:t>
    </dgm:pt>
    <dgm:pt modelId="{01011C3D-B437-4FF9-9605-103075B723CC}" type="parTrans" cxnId="{66EAA434-CD47-4BAE-B977-1CA714EBF0F0}">
      <dgm:prSet/>
      <dgm:spPr/>
      <dgm:t>
        <a:bodyPr/>
        <a:lstStyle/>
        <a:p>
          <a:endParaRPr lang="en-US"/>
        </a:p>
      </dgm:t>
    </dgm:pt>
    <dgm:pt modelId="{9F934F8E-B006-4460-85C7-6019A5DEB948}" type="sibTrans" cxnId="{66EAA434-CD47-4BAE-B977-1CA714EBF0F0}">
      <dgm:prSet/>
      <dgm:spPr/>
      <dgm:t>
        <a:bodyPr/>
        <a:lstStyle/>
        <a:p>
          <a:endParaRPr lang="en-US"/>
        </a:p>
      </dgm:t>
    </dgm:pt>
    <dgm:pt modelId="{C7FEDC7E-5201-49E3-BFA0-853B8C495BFD}">
      <dgm:prSet/>
      <dgm:spPr/>
      <dgm:t>
        <a:bodyPr/>
        <a:lstStyle/>
        <a:p>
          <a:r>
            <a:rPr lang="es-ES"/>
            <a:t>El valor de los bienes debe ser imputado a la porción disponible y el excedente es objeto de colación.-</a:t>
          </a:r>
          <a:endParaRPr lang="en-US"/>
        </a:p>
      </dgm:t>
    </dgm:pt>
    <dgm:pt modelId="{9E4B1C96-7DD2-4A5A-9634-E8C6E2A6E2D4}" type="parTrans" cxnId="{D9EFF80B-6795-49D0-BFC8-B6A89C48CD18}">
      <dgm:prSet/>
      <dgm:spPr/>
      <dgm:t>
        <a:bodyPr/>
        <a:lstStyle/>
        <a:p>
          <a:endParaRPr lang="en-US"/>
        </a:p>
      </dgm:t>
    </dgm:pt>
    <dgm:pt modelId="{195B409F-14C0-4133-9D85-9F5AF9D79FAC}" type="sibTrans" cxnId="{D9EFF80B-6795-49D0-BFC8-B6A89C48CD18}">
      <dgm:prSet/>
      <dgm:spPr/>
      <dgm:t>
        <a:bodyPr/>
        <a:lstStyle/>
        <a:p>
          <a:endParaRPr lang="en-US"/>
        </a:p>
      </dgm:t>
    </dgm:pt>
    <dgm:pt modelId="{2C863483-F721-4DB2-B764-A4001F54A960}">
      <dgm:prSet/>
      <dgm:spPr/>
      <dgm:t>
        <a:bodyPr/>
        <a:lstStyle/>
        <a:p>
          <a:r>
            <a:rPr lang="es-ES"/>
            <a:t>Esta imputación y esta colación, no pueden ser demandadas por los legitimarios que consintieron la enajenación, se onerosa o gratuita, con algunas de las modalidades indicadas.- </a:t>
          </a:r>
          <a:endParaRPr lang="en-US"/>
        </a:p>
      </dgm:t>
    </dgm:pt>
    <dgm:pt modelId="{FEF2D380-14B1-48D8-AABF-67712F1A7174}" type="parTrans" cxnId="{1E04E2D8-2B38-4097-A47E-6096A1DAA3A8}">
      <dgm:prSet/>
      <dgm:spPr/>
      <dgm:t>
        <a:bodyPr/>
        <a:lstStyle/>
        <a:p>
          <a:endParaRPr lang="en-US"/>
        </a:p>
      </dgm:t>
    </dgm:pt>
    <dgm:pt modelId="{C609EBC3-B860-4DA4-8EEF-CC82AF421988}" type="sibTrans" cxnId="{1E04E2D8-2B38-4097-A47E-6096A1DAA3A8}">
      <dgm:prSet/>
      <dgm:spPr/>
      <dgm:t>
        <a:bodyPr/>
        <a:lstStyle/>
        <a:p>
          <a:endParaRPr lang="en-US"/>
        </a:p>
      </dgm:t>
    </dgm:pt>
    <dgm:pt modelId="{E4FED55A-AF33-3E48-8A0C-5D10DBF58B8D}" type="pres">
      <dgm:prSet presAssocID="{F3C663FF-A327-4693-A39D-DAA0C57A9C01}" presName="Name0" presStyleCnt="0">
        <dgm:presLayoutVars>
          <dgm:dir/>
          <dgm:resizeHandles val="exact"/>
        </dgm:presLayoutVars>
      </dgm:prSet>
      <dgm:spPr/>
    </dgm:pt>
    <dgm:pt modelId="{039AAE95-05DB-E147-89AC-55287A1A0614}" type="pres">
      <dgm:prSet presAssocID="{99E9DF44-E423-43BF-B103-3DE93C6BFB7C}" presName="node" presStyleLbl="node1" presStyleIdx="0" presStyleCnt="3">
        <dgm:presLayoutVars>
          <dgm:bulletEnabled val="1"/>
        </dgm:presLayoutVars>
      </dgm:prSet>
      <dgm:spPr/>
    </dgm:pt>
    <dgm:pt modelId="{FA8772F5-AE11-A649-B47B-1C79D3CD1A75}" type="pres">
      <dgm:prSet presAssocID="{9F934F8E-B006-4460-85C7-6019A5DEB948}" presName="sibTrans" presStyleLbl="sibTrans2D1" presStyleIdx="0" presStyleCnt="2"/>
      <dgm:spPr/>
    </dgm:pt>
    <dgm:pt modelId="{7D2FC03E-1EF6-1143-9F6F-0B9D1CE54CD0}" type="pres">
      <dgm:prSet presAssocID="{9F934F8E-B006-4460-85C7-6019A5DEB948}" presName="connectorText" presStyleLbl="sibTrans2D1" presStyleIdx="0" presStyleCnt="2"/>
      <dgm:spPr/>
    </dgm:pt>
    <dgm:pt modelId="{8CF54FAB-33B0-1E47-8444-3BF64D448A9E}" type="pres">
      <dgm:prSet presAssocID="{C7FEDC7E-5201-49E3-BFA0-853B8C495BFD}" presName="node" presStyleLbl="node1" presStyleIdx="1" presStyleCnt="3">
        <dgm:presLayoutVars>
          <dgm:bulletEnabled val="1"/>
        </dgm:presLayoutVars>
      </dgm:prSet>
      <dgm:spPr/>
    </dgm:pt>
    <dgm:pt modelId="{A5794E10-CF8C-BC4A-A66B-D9B45C347F6E}" type="pres">
      <dgm:prSet presAssocID="{195B409F-14C0-4133-9D85-9F5AF9D79FAC}" presName="sibTrans" presStyleLbl="sibTrans2D1" presStyleIdx="1" presStyleCnt="2"/>
      <dgm:spPr/>
    </dgm:pt>
    <dgm:pt modelId="{D26D1F32-B9A3-914F-B874-265B0124C8E8}" type="pres">
      <dgm:prSet presAssocID="{195B409F-14C0-4133-9D85-9F5AF9D79FAC}" presName="connectorText" presStyleLbl="sibTrans2D1" presStyleIdx="1" presStyleCnt="2"/>
      <dgm:spPr/>
    </dgm:pt>
    <dgm:pt modelId="{D3C2335D-3F84-7D43-B89E-F7FA7217E157}" type="pres">
      <dgm:prSet presAssocID="{2C863483-F721-4DB2-B764-A4001F54A960}" presName="node" presStyleLbl="node1" presStyleIdx="2" presStyleCnt="3">
        <dgm:presLayoutVars>
          <dgm:bulletEnabled val="1"/>
        </dgm:presLayoutVars>
      </dgm:prSet>
      <dgm:spPr/>
    </dgm:pt>
  </dgm:ptLst>
  <dgm:cxnLst>
    <dgm:cxn modelId="{59865405-8333-184D-9455-18396E519A2A}" type="presOf" srcId="{9F934F8E-B006-4460-85C7-6019A5DEB948}" destId="{FA8772F5-AE11-A649-B47B-1C79D3CD1A75}" srcOrd="0" destOrd="0" presId="urn:microsoft.com/office/officeart/2005/8/layout/process1"/>
    <dgm:cxn modelId="{D9EFF80B-6795-49D0-BFC8-B6A89C48CD18}" srcId="{F3C663FF-A327-4693-A39D-DAA0C57A9C01}" destId="{C7FEDC7E-5201-49E3-BFA0-853B8C495BFD}" srcOrd="1" destOrd="0" parTransId="{9E4B1C96-7DD2-4A5A-9634-E8C6E2A6E2D4}" sibTransId="{195B409F-14C0-4133-9D85-9F5AF9D79FAC}"/>
    <dgm:cxn modelId="{66EAA434-CD47-4BAE-B977-1CA714EBF0F0}" srcId="{F3C663FF-A327-4693-A39D-DAA0C57A9C01}" destId="{99E9DF44-E423-43BF-B103-3DE93C6BFB7C}" srcOrd="0" destOrd="0" parTransId="{01011C3D-B437-4FF9-9605-103075B723CC}" sibTransId="{9F934F8E-B006-4460-85C7-6019A5DEB948}"/>
    <dgm:cxn modelId="{6236183C-05AA-C642-94BC-2ADA5DC7695D}" type="presOf" srcId="{195B409F-14C0-4133-9D85-9F5AF9D79FAC}" destId="{A5794E10-CF8C-BC4A-A66B-D9B45C347F6E}" srcOrd="0" destOrd="0" presId="urn:microsoft.com/office/officeart/2005/8/layout/process1"/>
    <dgm:cxn modelId="{5803435C-2D13-754C-AF93-A6DD869695AF}" type="presOf" srcId="{99E9DF44-E423-43BF-B103-3DE93C6BFB7C}" destId="{039AAE95-05DB-E147-89AC-55287A1A0614}" srcOrd="0" destOrd="0" presId="urn:microsoft.com/office/officeart/2005/8/layout/process1"/>
    <dgm:cxn modelId="{94A4BF61-7E95-CA49-AEE9-D14AF3FEBB1F}" type="presOf" srcId="{9F934F8E-B006-4460-85C7-6019A5DEB948}" destId="{7D2FC03E-1EF6-1143-9F6F-0B9D1CE54CD0}" srcOrd="1" destOrd="0" presId="urn:microsoft.com/office/officeart/2005/8/layout/process1"/>
    <dgm:cxn modelId="{B9DA0C8A-545B-AB4F-B603-D27D73341805}" type="presOf" srcId="{195B409F-14C0-4133-9D85-9F5AF9D79FAC}" destId="{D26D1F32-B9A3-914F-B874-265B0124C8E8}" srcOrd="1" destOrd="0" presId="urn:microsoft.com/office/officeart/2005/8/layout/process1"/>
    <dgm:cxn modelId="{A7716B8E-A3F2-6B45-8EB4-FD749FFE354E}" type="presOf" srcId="{F3C663FF-A327-4693-A39D-DAA0C57A9C01}" destId="{E4FED55A-AF33-3E48-8A0C-5D10DBF58B8D}" srcOrd="0" destOrd="0" presId="urn:microsoft.com/office/officeart/2005/8/layout/process1"/>
    <dgm:cxn modelId="{1E04E2D8-2B38-4097-A47E-6096A1DAA3A8}" srcId="{F3C663FF-A327-4693-A39D-DAA0C57A9C01}" destId="{2C863483-F721-4DB2-B764-A4001F54A960}" srcOrd="2" destOrd="0" parTransId="{FEF2D380-14B1-48D8-AABF-67712F1A7174}" sibTransId="{C609EBC3-B860-4DA4-8EEF-CC82AF421988}"/>
    <dgm:cxn modelId="{7EA22BE7-DB5F-CF4C-AA56-526EC5E82285}" type="presOf" srcId="{C7FEDC7E-5201-49E3-BFA0-853B8C495BFD}" destId="{8CF54FAB-33B0-1E47-8444-3BF64D448A9E}" srcOrd="0" destOrd="0" presId="urn:microsoft.com/office/officeart/2005/8/layout/process1"/>
    <dgm:cxn modelId="{8D7324F2-75F4-704D-ABB8-E5E89FABDE2D}" type="presOf" srcId="{2C863483-F721-4DB2-B764-A4001F54A960}" destId="{D3C2335D-3F84-7D43-B89E-F7FA7217E157}" srcOrd="0" destOrd="0" presId="urn:microsoft.com/office/officeart/2005/8/layout/process1"/>
    <dgm:cxn modelId="{D3B3D43F-9581-8045-BF7B-EE75FFAFFA58}" type="presParOf" srcId="{E4FED55A-AF33-3E48-8A0C-5D10DBF58B8D}" destId="{039AAE95-05DB-E147-89AC-55287A1A0614}" srcOrd="0" destOrd="0" presId="urn:microsoft.com/office/officeart/2005/8/layout/process1"/>
    <dgm:cxn modelId="{857C9FAD-F563-F945-9087-4DD975EA1F7E}" type="presParOf" srcId="{E4FED55A-AF33-3E48-8A0C-5D10DBF58B8D}" destId="{FA8772F5-AE11-A649-B47B-1C79D3CD1A75}" srcOrd="1" destOrd="0" presId="urn:microsoft.com/office/officeart/2005/8/layout/process1"/>
    <dgm:cxn modelId="{2C1947D7-CAA3-1C43-AD57-F7835062A6AC}" type="presParOf" srcId="{FA8772F5-AE11-A649-B47B-1C79D3CD1A75}" destId="{7D2FC03E-1EF6-1143-9F6F-0B9D1CE54CD0}" srcOrd="0" destOrd="0" presId="urn:microsoft.com/office/officeart/2005/8/layout/process1"/>
    <dgm:cxn modelId="{971AC6F2-C2F9-1746-A8CE-BC1BE9E572ED}" type="presParOf" srcId="{E4FED55A-AF33-3E48-8A0C-5D10DBF58B8D}" destId="{8CF54FAB-33B0-1E47-8444-3BF64D448A9E}" srcOrd="2" destOrd="0" presId="urn:microsoft.com/office/officeart/2005/8/layout/process1"/>
    <dgm:cxn modelId="{7F4DC255-564F-944B-B664-7C3FF4BFC0AB}" type="presParOf" srcId="{E4FED55A-AF33-3E48-8A0C-5D10DBF58B8D}" destId="{A5794E10-CF8C-BC4A-A66B-D9B45C347F6E}" srcOrd="3" destOrd="0" presId="urn:microsoft.com/office/officeart/2005/8/layout/process1"/>
    <dgm:cxn modelId="{CD58FE56-0997-8349-8A1D-618597465848}" type="presParOf" srcId="{A5794E10-CF8C-BC4A-A66B-D9B45C347F6E}" destId="{D26D1F32-B9A3-914F-B874-265B0124C8E8}" srcOrd="0" destOrd="0" presId="urn:microsoft.com/office/officeart/2005/8/layout/process1"/>
    <dgm:cxn modelId="{27B629DB-6E26-0D45-85E9-F094B736F999}" type="presParOf" srcId="{E4FED55A-AF33-3E48-8A0C-5D10DBF58B8D}" destId="{D3C2335D-3F84-7D43-B89E-F7FA7217E157}"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E0178D-4F4B-4D78-96C2-3170361B17C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53F4D725-C3FC-4EBB-BC51-2CF57CD9FC95}">
      <dgm:prSet/>
      <dgm:spPr/>
      <dgm:t>
        <a:bodyPr/>
        <a:lstStyle/>
        <a:p>
          <a:r>
            <a:rPr lang="es-ES"/>
            <a:t>¿ EL CONSENTIMIENTO DE LOS LEGITIMARIOS A LAS TRANSFERENCIAS DEL CAUSANTE A FAVOR  DE ALGUNOS DE LO LEGITIMARIOS, YA SEAN A TITULO ONEROSO O GRATUITO, IMPLICA EL RECONOCIMIENTO DE LA IMPUTACIÓN DEL ACTO A LA PARTE DISPONIBLE Y/O UNA RENUNCIA A LA ACCIÓN DE COLACIÓN POR QUIENES CONSINTIERON EL ACTO?</a:t>
          </a:r>
          <a:endParaRPr lang="en-US"/>
        </a:p>
      </dgm:t>
    </dgm:pt>
    <dgm:pt modelId="{407DE518-5772-41B9-8CD9-9B71AA5CAB9A}" type="parTrans" cxnId="{893853B8-BA8E-4D09-B147-A73E194D609B}">
      <dgm:prSet/>
      <dgm:spPr/>
      <dgm:t>
        <a:bodyPr/>
        <a:lstStyle/>
        <a:p>
          <a:endParaRPr lang="en-US"/>
        </a:p>
      </dgm:t>
    </dgm:pt>
    <dgm:pt modelId="{D3476C7B-A732-4773-A812-1DAAB281CE59}" type="sibTrans" cxnId="{893853B8-BA8E-4D09-B147-A73E194D609B}">
      <dgm:prSet/>
      <dgm:spPr/>
      <dgm:t>
        <a:bodyPr/>
        <a:lstStyle/>
        <a:p>
          <a:endParaRPr lang="en-US"/>
        </a:p>
      </dgm:t>
    </dgm:pt>
    <dgm:pt modelId="{5410ABEB-7733-4D1F-9819-01810BE56BB3}">
      <dgm:prSet/>
      <dgm:spPr/>
      <dgm:t>
        <a:bodyPr/>
        <a:lstStyle/>
        <a:p>
          <a:r>
            <a:rPr lang="es-ES"/>
            <a:t>¿REPRESENTA UN SUPUESTO DE EXCEPCIÓN A LA PROHIBICIÓN DE PACTOS SOBRE HERENCIA FUTURA ?</a:t>
          </a:r>
          <a:endParaRPr lang="en-US"/>
        </a:p>
      </dgm:t>
    </dgm:pt>
    <dgm:pt modelId="{66781AD2-E133-48A6-85FB-62DEB80B7A8A}" type="parTrans" cxnId="{E36E800A-450E-47E1-82ED-692555992218}">
      <dgm:prSet/>
      <dgm:spPr/>
      <dgm:t>
        <a:bodyPr/>
        <a:lstStyle/>
        <a:p>
          <a:endParaRPr lang="en-US"/>
        </a:p>
      </dgm:t>
    </dgm:pt>
    <dgm:pt modelId="{60680CEA-CEA7-4DFA-B528-666362802E2B}" type="sibTrans" cxnId="{E36E800A-450E-47E1-82ED-692555992218}">
      <dgm:prSet/>
      <dgm:spPr/>
      <dgm:t>
        <a:bodyPr/>
        <a:lstStyle/>
        <a:p>
          <a:endParaRPr lang="en-US"/>
        </a:p>
      </dgm:t>
    </dgm:pt>
    <dgm:pt modelId="{72F2B550-DE56-4632-A86A-5E94B3E05B9F}">
      <dgm:prSet/>
      <dgm:spPr/>
      <dgm:t>
        <a:bodyPr/>
        <a:lstStyle/>
        <a:p>
          <a:r>
            <a:rPr lang="es-ES"/>
            <a:t>¿LAS DONACIONES, TAMBIÉN PODRIÁN INCLUIRSE EN ESTE ARTÍCULO ?</a:t>
          </a:r>
          <a:endParaRPr lang="en-US"/>
        </a:p>
      </dgm:t>
    </dgm:pt>
    <dgm:pt modelId="{D3BABF72-2A6C-4C2F-9167-A630698474B0}" type="parTrans" cxnId="{9E83118C-004C-45E2-99B9-D5446423DA0C}">
      <dgm:prSet/>
      <dgm:spPr/>
      <dgm:t>
        <a:bodyPr/>
        <a:lstStyle/>
        <a:p>
          <a:endParaRPr lang="en-US"/>
        </a:p>
      </dgm:t>
    </dgm:pt>
    <dgm:pt modelId="{CEF23876-CB0C-4189-A3BA-12B79EFB80E8}" type="sibTrans" cxnId="{9E83118C-004C-45E2-99B9-D5446423DA0C}">
      <dgm:prSet/>
      <dgm:spPr/>
      <dgm:t>
        <a:bodyPr/>
        <a:lstStyle/>
        <a:p>
          <a:endParaRPr lang="en-US"/>
        </a:p>
      </dgm:t>
    </dgm:pt>
    <dgm:pt modelId="{FDD5C2B7-5D48-4C7D-B981-AF9E7E7BE60D}">
      <dgm:prSet/>
      <dgm:spPr/>
      <dgm:t>
        <a:bodyPr/>
        <a:lstStyle/>
        <a:p>
          <a:r>
            <a:rPr lang="es-ES"/>
            <a:t>¿CUAL ES LA RELEVANCIA DE LA PRESENCIA DE LOS LEGITIMARIOS EN LAS ESCRITURAS DE TRANSMISIÓN DEL DOMINIO POR EL CAUSANTE A ALGUNO DE SUS LEGITIMARIOS?</a:t>
          </a:r>
          <a:endParaRPr lang="en-US"/>
        </a:p>
      </dgm:t>
    </dgm:pt>
    <dgm:pt modelId="{FE84CFE4-7034-4E57-BE2D-91919C5E1E6F}" type="parTrans" cxnId="{EFBC48B0-84A0-42B1-A48C-5E2ADBCFC688}">
      <dgm:prSet/>
      <dgm:spPr/>
      <dgm:t>
        <a:bodyPr/>
        <a:lstStyle/>
        <a:p>
          <a:endParaRPr lang="en-US"/>
        </a:p>
      </dgm:t>
    </dgm:pt>
    <dgm:pt modelId="{7DD60E4C-43A2-4099-B090-3B012E5163E2}" type="sibTrans" cxnId="{EFBC48B0-84A0-42B1-A48C-5E2ADBCFC688}">
      <dgm:prSet/>
      <dgm:spPr/>
      <dgm:t>
        <a:bodyPr/>
        <a:lstStyle/>
        <a:p>
          <a:endParaRPr lang="en-US"/>
        </a:p>
      </dgm:t>
    </dgm:pt>
    <dgm:pt modelId="{6D0E686B-CF60-274D-97BE-124975AF0310}" type="pres">
      <dgm:prSet presAssocID="{BEE0178D-4F4B-4D78-96C2-3170361B17C0}" presName="linear" presStyleCnt="0">
        <dgm:presLayoutVars>
          <dgm:animLvl val="lvl"/>
          <dgm:resizeHandles val="exact"/>
        </dgm:presLayoutVars>
      </dgm:prSet>
      <dgm:spPr/>
    </dgm:pt>
    <dgm:pt modelId="{081DDEF9-9A2F-6D41-A5A9-8720CAC1CB21}" type="pres">
      <dgm:prSet presAssocID="{53F4D725-C3FC-4EBB-BC51-2CF57CD9FC95}" presName="parentText" presStyleLbl="node1" presStyleIdx="0" presStyleCnt="4">
        <dgm:presLayoutVars>
          <dgm:chMax val="0"/>
          <dgm:bulletEnabled val="1"/>
        </dgm:presLayoutVars>
      </dgm:prSet>
      <dgm:spPr/>
    </dgm:pt>
    <dgm:pt modelId="{1293A312-9B68-7044-9ADD-EDFFE7F76BD6}" type="pres">
      <dgm:prSet presAssocID="{D3476C7B-A732-4773-A812-1DAAB281CE59}" presName="spacer" presStyleCnt="0"/>
      <dgm:spPr/>
    </dgm:pt>
    <dgm:pt modelId="{3F2AC493-3989-2E47-BD71-B79540CFA74D}" type="pres">
      <dgm:prSet presAssocID="{5410ABEB-7733-4D1F-9819-01810BE56BB3}" presName="parentText" presStyleLbl="node1" presStyleIdx="1" presStyleCnt="4">
        <dgm:presLayoutVars>
          <dgm:chMax val="0"/>
          <dgm:bulletEnabled val="1"/>
        </dgm:presLayoutVars>
      </dgm:prSet>
      <dgm:spPr/>
    </dgm:pt>
    <dgm:pt modelId="{09C85C9F-C7B6-404C-8531-4C6E92F58D31}" type="pres">
      <dgm:prSet presAssocID="{60680CEA-CEA7-4DFA-B528-666362802E2B}" presName="spacer" presStyleCnt="0"/>
      <dgm:spPr/>
    </dgm:pt>
    <dgm:pt modelId="{40C14228-A21E-E646-B12D-EF9A54700B2B}" type="pres">
      <dgm:prSet presAssocID="{72F2B550-DE56-4632-A86A-5E94B3E05B9F}" presName="parentText" presStyleLbl="node1" presStyleIdx="2" presStyleCnt="4">
        <dgm:presLayoutVars>
          <dgm:chMax val="0"/>
          <dgm:bulletEnabled val="1"/>
        </dgm:presLayoutVars>
      </dgm:prSet>
      <dgm:spPr/>
    </dgm:pt>
    <dgm:pt modelId="{E2BF12AD-FE9E-7C42-A2A1-E528E8E14227}" type="pres">
      <dgm:prSet presAssocID="{CEF23876-CB0C-4189-A3BA-12B79EFB80E8}" presName="spacer" presStyleCnt="0"/>
      <dgm:spPr/>
    </dgm:pt>
    <dgm:pt modelId="{92F78492-6419-494F-B2E7-8A744167E7A1}" type="pres">
      <dgm:prSet presAssocID="{FDD5C2B7-5D48-4C7D-B981-AF9E7E7BE60D}" presName="parentText" presStyleLbl="node1" presStyleIdx="3" presStyleCnt="4">
        <dgm:presLayoutVars>
          <dgm:chMax val="0"/>
          <dgm:bulletEnabled val="1"/>
        </dgm:presLayoutVars>
      </dgm:prSet>
      <dgm:spPr/>
    </dgm:pt>
  </dgm:ptLst>
  <dgm:cxnLst>
    <dgm:cxn modelId="{76EFA802-D03F-D340-A342-34BBEE75F5A0}" type="presOf" srcId="{5410ABEB-7733-4D1F-9819-01810BE56BB3}" destId="{3F2AC493-3989-2E47-BD71-B79540CFA74D}" srcOrd="0" destOrd="0" presId="urn:microsoft.com/office/officeart/2005/8/layout/vList2"/>
    <dgm:cxn modelId="{E36E800A-450E-47E1-82ED-692555992218}" srcId="{BEE0178D-4F4B-4D78-96C2-3170361B17C0}" destId="{5410ABEB-7733-4D1F-9819-01810BE56BB3}" srcOrd="1" destOrd="0" parTransId="{66781AD2-E133-48A6-85FB-62DEB80B7A8A}" sibTransId="{60680CEA-CEA7-4DFA-B528-666362802E2B}"/>
    <dgm:cxn modelId="{4111E017-48E2-5C47-91C3-35179011ED6E}" type="presOf" srcId="{BEE0178D-4F4B-4D78-96C2-3170361B17C0}" destId="{6D0E686B-CF60-274D-97BE-124975AF0310}" srcOrd="0" destOrd="0" presId="urn:microsoft.com/office/officeart/2005/8/layout/vList2"/>
    <dgm:cxn modelId="{03103270-57CF-B140-AFF3-72834C45D526}" type="presOf" srcId="{53F4D725-C3FC-4EBB-BC51-2CF57CD9FC95}" destId="{081DDEF9-9A2F-6D41-A5A9-8720CAC1CB21}" srcOrd="0" destOrd="0" presId="urn:microsoft.com/office/officeart/2005/8/layout/vList2"/>
    <dgm:cxn modelId="{9E83118C-004C-45E2-99B9-D5446423DA0C}" srcId="{BEE0178D-4F4B-4D78-96C2-3170361B17C0}" destId="{72F2B550-DE56-4632-A86A-5E94B3E05B9F}" srcOrd="2" destOrd="0" parTransId="{D3BABF72-2A6C-4C2F-9167-A630698474B0}" sibTransId="{CEF23876-CB0C-4189-A3BA-12B79EFB80E8}"/>
    <dgm:cxn modelId="{329F829F-07D2-064A-AF56-FC6EC65A63C7}" type="presOf" srcId="{FDD5C2B7-5D48-4C7D-B981-AF9E7E7BE60D}" destId="{92F78492-6419-494F-B2E7-8A744167E7A1}" srcOrd="0" destOrd="0" presId="urn:microsoft.com/office/officeart/2005/8/layout/vList2"/>
    <dgm:cxn modelId="{EFBC48B0-84A0-42B1-A48C-5E2ADBCFC688}" srcId="{BEE0178D-4F4B-4D78-96C2-3170361B17C0}" destId="{FDD5C2B7-5D48-4C7D-B981-AF9E7E7BE60D}" srcOrd="3" destOrd="0" parTransId="{FE84CFE4-7034-4E57-BE2D-91919C5E1E6F}" sibTransId="{7DD60E4C-43A2-4099-B090-3B012E5163E2}"/>
    <dgm:cxn modelId="{893853B8-BA8E-4D09-B147-A73E194D609B}" srcId="{BEE0178D-4F4B-4D78-96C2-3170361B17C0}" destId="{53F4D725-C3FC-4EBB-BC51-2CF57CD9FC95}" srcOrd="0" destOrd="0" parTransId="{407DE518-5772-41B9-8CD9-9B71AA5CAB9A}" sibTransId="{D3476C7B-A732-4773-A812-1DAAB281CE59}"/>
    <dgm:cxn modelId="{978D44E7-60BD-A44B-B794-E8C243DDABD8}" type="presOf" srcId="{72F2B550-DE56-4632-A86A-5E94B3E05B9F}" destId="{40C14228-A21E-E646-B12D-EF9A54700B2B}" srcOrd="0" destOrd="0" presId="urn:microsoft.com/office/officeart/2005/8/layout/vList2"/>
    <dgm:cxn modelId="{CF39C2F0-4401-D543-9ADD-DAE3441F13EC}" type="presParOf" srcId="{6D0E686B-CF60-274D-97BE-124975AF0310}" destId="{081DDEF9-9A2F-6D41-A5A9-8720CAC1CB21}" srcOrd="0" destOrd="0" presId="urn:microsoft.com/office/officeart/2005/8/layout/vList2"/>
    <dgm:cxn modelId="{AD3229DE-ECA0-8C44-A975-16886C690234}" type="presParOf" srcId="{6D0E686B-CF60-274D-97BE-124975AF0310}" destId="{1293A312-9B68-7044-9ADD-EDFFE7F76BD6}" srcOrd="1" destOrd="0" presId="urn:microsoft.com/office/officeart/2005/8/layout/vList2"/>
    <dgm:cxn modelId="{B1A72859-2F8E-1B4D-974D-0B78C5EC7479}" type="presParOf" srcId="{6D0E686B-CF60-274D-97BE-124975AF0310}" destId="{3F2AC493-3989-2E47-BD71-B79540CFA74D}" srcOrd="2" destOrd="0" presId="urn:microsoft.com/office/officeart/2005/8/layout/vList2"/>
    <dgm:cxn modelId="{D3661326-A981-7D48-B0C1-E8D22B3FE5D0}" type="presParOf" srcId="{6D0E686B-CF60-274D-97BE-124975AF0310}" destId="{09C85C9F-C7B6-404C-8531-4C6E92F58D31}" srcOrd="3" destOrd="0" presId="urn:microsoft.com/office/officeart/2005/8/layout/vList2"/>
    <dgm:cxn modelId="{485BCE06-B238-BC43-BF7B-0F7703274066}" type="presParOf" srcId="{6D0E686B-CF60-274D-97BE-124975AF0310}" destId="{40C14228-A21E-E646-B12D-EF9A54700B2B}" srcOrd="4" destOrd="0" presId="urn:microsoft.com/office/officeart/2005/8/layout/vList2"/>
    <dgm:cxn modelId="{4506A8B9-DD7C-2F4F-B95F-5848860E47CC}" type="presParOf" srcId="{6D0E686B-CF60-274D-97BE-124975AF0310}" destId="{E2BF12AD-FE9E-7C42-A2A1-E528E8E14227}" srcOrd="5" destOrd="0" presId="urn:microsoft.com/office/officeart/2005/8/layout/vList2"/>
    <dgm:cxn modelId="{4CF132EF-633C-C84C-AF6D-EFA49FA7D739}" type="presParOf" srcId="{6D0E686B-CF60-274D-97BE-124975AF0310}" destId="{92F78492-6419-494F-B2E7-8A744167E7A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4F0CE9-15EA-4952-BAFF-050CF7CE956A}" type="doc">
      <dgm:prSet loTypeId="urn:microsoft.com/office/officeart/2005/8/layout/matrix3" loCatId="matrix" qsTypeId="urn:microsoft.com/office/officeart/2005/8/quickstyle/simple4" qsCatId="simple" csTypeId="urn:microsoft.com/office/officeart/2005/8/colors/colorful1" csCatId="colorful"/>
      <dgm:spPr/>
      <dgm:t>
        <a:bodyPr/>
        <a:lstStyle/>
        <a:p>
          <a:endParaRPr lang="en-US"/>
        </a:p>
      </dgm:t>
    </dgm:pt>
    <dgm:pt modelId="{F0D6289B-7133-4E7B-AB6A-29F65EB5AA3A}">
      <dgm:prSet/>
      <dgm:spPr/>
      <dgm:t>
        <a:bodyPr/>
        <a:lstStyle/>
        <a:p>
          <a:r>
            <a:rPr lang="es-ES"/>
            <a:t>…”</a:t>
          </a:r>
          <a:r>
            <a:rPr lang="es-ES" i="1"/>
            <a:t>SIN EMBARGO, SE DEBEN DEDUCIR DEL VALOR DE LO DONADO LAS SUMAS QUE EL ADQUIRENTE DEMUESTRE HABER EFECTIVAMENTE PAGADO”</a:t>
          </a:r>
          <a:endParaRPr lang="en-US"/>
        </a:p>
      </dgm:t>
    </dgm:pt>
    <dgm:pt modelId="{EC9ED27D-C21C-48D6-8422-43068D950C97}" type="parTrans" cxnId="{C7618FB7-40C9-4113-9F99-CC83E26A3E07}">
      <dgm:prSet/>
      <dgm:spPr/>
      <dgm:t>
        <a:bodyPr/>
        <a:lstStyle/>
        <a:p>
          <a:endParaRPr lang="en-US"/>
        </a:p>
      </dgm:t>
    </dgm:pt>
    <dgm:pt modelId="{9E24D548-D294-49E1-8921-042F19FE10AB}" type="sibTrans" cxnId="{C7618FB7-40C9-4113-9F99-CC83E26A3E07}">
      <dgm:prSet/>
      <dgm:spPr/>
      <dgm:t>
        <a:bodyPr/>
        <a:lstStyle/>
        <a:p>
          <a:endParaRPr lang="en-US"/>
        </a:p>
      </dgm:t>
    </dgm:pt>
    <dgm:pt modelId="{5A7F6DCF-36E8-40C9-8C9A-C0388D39D70E}">
      <dgm:prSet/>
      <dgm:spPr/>
      <dgm:t>
        <a:bodyPr/>
        <a:lstStyle/>
        <a:p>
          <a:r>
            <a:rPr lang="es-ES" i="1"/>
            <a:t>CON ESTA DISPOSICIÓN LA PRESUNCIÓN DE GRATUIDAD PASARÍA A SER IURIS TANTUM, PORQUE ADMITE PRUEBA EN CONTRARIO.</a:t>
          </a:r>
          <a:endParaRPr lang="en-US"/>
        </a:p>
      </dgm:t>
    </dgm:pt>
    <dgm:pt modelId="{62535C4D-2912-4A2A-93DC-73AB86F1DD93}" type="parTrans" cxnId="{6372F292-C389-4596-876D-50BAB4FF45F8}">
      <dgm:prSet/>
      <dgm:spPr/>
      <dgm:t>
        <a:bodyPr/>
        <a:lstStyle/>
        <a:p>
          <a:endParaRPr lang="en-US"/>
        </a:p>
      </dgm:t>
    </dgm:pt>
    <dgm:pt modelId="{E5188E65-E921-4189-8A67-B511CDE19C05}" type="sibTrans" cxnId="{6372F292-C389-4596-876D-50BAB4FF45F8}">
      <dgm:prSet/>
      <dgm:spPr/>
      <dgm:t>
        <a:bodyPr/>
        <a:lstStyle/>
        <a:p>
          <a:endParaRPr lang="en-US"/>
        </a:p>
      </dgm:t>
    </dgm:pt>
    <dgm:pt modelId="{0C897E22-CC86-415F-96E3-988498688C9A}">
      <dgm:prSet/>
      <dgm:spPr/>
      <dgm:t>
        <a:bodyPr/>
        <a:lstStyle/>
        <a:p>
          <a:r>
            <a:rPr lang="es-ES" i="1"/>
            <a:t>ENTONCES, HABRÁ DONACIÓN SOLO EN LA MEDIDA EN QUE EL HEREDERO ADQUIRENTE NO PUEDA DEMOSTRAR LOS PAGOS QUE HIZO.</a:t>
          </a:r>
          <a:endParaRPr lang="en-US"/>
        </a:p>
      </dgm:t>
    </dgm:pt>
    <dgm:pt modelId="{26B7E29E-453F-471B-BEBE-00867485618B}" type="parTrans" cxnId="{3CA54F6A-E727-4E11-ABF0-8A5B8FA5FCB8}">
      <dgm:prSet/>
      <dgm:spPr/>
      <dgm:t>
        <a:bodyPr/>
        <a:lstStyle/>
        <a:p>
          <a:endParaRPr lang="en-US"/>
        </a:p>
      </dgm:t>
    </dgm:pt>
    <dgm:pt modelId="{BA2697F7-7DFE-47EA-B76E-E70B43FDC954}" type="sibTrans" cxnId="{3CA54F6A-E727-4E11-ABF0-8A5B8FA5FCB8}">
      <dgm:prSet/>
      <dgm:spPr/>
      <dgm:t>
        <a:bodyPr/>
        <a:lstStyle/>
        <a:p>
          <a:endParaRPr lang="en-US"/>
        </a:p>
      </dgm:t>
    </dgm:pt>
    <dgm:pt modelId="{7BBA5635-D5F0-4554-927F-AE51CB95A66A}">
      <dgm:prSet/>
      <dgm:spPr/>
      <dgm:t>
        <a:bodyPr/>
        <a:lstStyle/>
        <a:p>
          <a:r>
            <a:rPr lang="es-ES" i="1"/>
            <a:t>LA NORMA ES AMPLIA, ADMITE TODO PAGO, YA SE IMPUTABLE A LA RENTA VITALICIA O AL PRECIO.</a:t>
          </a:r>
          <a:endParaRPr lang="en-US"/>
        </a:p>
      </dgm:t>
    </dgm:pt>
    <dgm:pt modelId="{A655589C-491D-4C4A-BCEE-69312ED727C4}" type="parTrans" cxnId="{1C4926D8-8A1D-4FC8-AF00-F437A3EA1327}">
      <dgm:prSet/>
      <dgm:spPr/>
      <dgm:t>
        <a:bodyPr/>
        <a:lstStyle/>
        <a:p>
          <a:endParaRPr lang="en-US"/>
        </a:p>
      </dgm:t>
    </dgm:pt>
    <dgm:pt modelId="{622E851F-14F7-44DB-A6F0-A4D841FB7940}" type="sibTrans" cxnId="{1C4926D8-8A1D-4FC8-AF00-F437A3EA1327}">
      <dgm:prSet/>
      <dgm:spPr/>
      <dgm:t>
        <a:bodyPr/>
        <a:lstStyle/>
        <a:p>
          <a:endParaRPr lang="en-US"/>
        </a:p>
      </dgm:t>
    </dgm:pt>
    <dgm:pt modelId="{E9DFF9AD-4ABF-8148-A044-CE35ABD988FE}" type="pres">
      <dgm:prSet presAssocID="{554F0CE9-15EA-4952-BAFF-050CF7CE956A}" presName="matrix" presStyleCnt="0">
        <dgm:presLayoutVars>
          <dgm:chMax val="1"/>
          <dgm:dir/>
          <dgm:resizeHandles val="exact"/>
        </dgm:presLayoutVars>
      </dgm:prSet>
      <dgm:spPr/>
    </dgm:pt>
    <dgm:pt modelId="{43873326-FB39-1947-B863-13424647DBA7}" type="pres">
      <dgm:prSet presAssocID="{554F0CE9-15EA-4952-BAFF-050CF7CE956A}" presName="diamond" presStyleLbl="bgShp" presStyleIdx="0" presStyleCnt="1"/>
      <dgm:spPr/>
    </dgm:pt>
    <dgm:pt modelId="{A138B6A7-850F-7D48-BB81-55F195F066EE}" type="pres">
      <dgm:prSet presAssocID="{554F0CE9-15EA-4952-BAFF-050CF7CE956A}" presName="quad1" presStyleLbl="node1" presStyleIdx="0" presStyleCnt="4">
        <dgm:presLayoutVars>
          <dgm:chMax val="0"/>
          <dgm:chPref val="0"/>
          <dgm:bulletEnabled val="1"/>
        </dgm:presLayoutVars>
      </dgm:prSet>
      <dgm:spPr/>
    </dgm:pt>
    <dgm:pt modelId="{1EE5226B-69F6-A043-BF56-52BB64273FD4}" type="pres">
      <dgm:prSet presAssocID="{554F0CE9-15EA-4952-BAFF-050CF7CE956A}" presName="quad2" presStyleLbl="node1" presStyleIdx="1" presStyleCnt="4">
        <dgm:presLayoutVars>
          <dgm:chMax val="0"/>
          <dgm:chPref val="0"/>
          <dgm:bulletEnabled val="1"/>
        </dgm:presLayoutVars>
      </dgm:prSet>
      <dgm:spPr/>
    </dgm:pt>
    <dgm:pt modelId="{E6EBB2D2-9751-2341-A050-FF3CC65F3EDE}" type="pres">
      <dgm:prSet presAssocID="{554F0CE9-15EA-4952-BAFF-050CF7CE956A}" presName="quad3" presStyleLbl="node1" presStyleIdx="2" presStyleCnt="4">
        <dgm:presLayoutVars>
          <dgm:chMax val="0"/>
          <dgm:chPref val="0"/>
          <dgm:bulletEnabled val="1"/>
        </dgm:presLayoutVars>
      </dgm:prSet>
      <dgm:spPr/>
    </dgm:pt>
    <dgm:pt modelId="{5C186DC1-6F1B-0240-ABDA-DF5F083C7F0C}" type="pres">
      <dgm:prSet presAssocID="{554F0CE9-15EA-4952-BAFF-050CF7CE956A}" presName="quad4" presStyleLbl="node1" presStyleIdx="3" presStyleCnt="4">
        <dgm:presLayoutVars>
          <dgm:chMax val="0"/>
          <dgm:chPref val="0"/>
          <dgm:bulletEnabled val="1"/>
        </dgm:presLayoutVars>
      </dgm:prSet>
      <dgm:spPr/>
    </dgm:pt>
  </dgm:ptLst>
  <dgm:cxnLst>
    <dgm:cxn modelId="{3CA54F6A-E727-4E11-ABF0-8A5B8FA5FCB8}" srcId="{554F0CE9-15EA-4952-BAFF-050CF7CE956A}" destId="{0C897E22-CC86-415F-96E3-988498688C9A}" srcOrd="2" destOrd="0" parTransId="{26B7E29E-453F-471B-BEBE-00867485618B}" sibTransId="{BA2697F7-7DFE-47EA-B76E-E70B43FDC954}"/>
    <dgm:cxn modelId="{74602F6D-6797-1747-A01C-BD64337C902E}" type="presOf" srcId="{554F0CE9-15EA-4952-BAFF-050CF7CE956A}" destId="{E9DFF9AD-4ABF-8148-A044-CE35ABD988FE}" srcOrd="0" destOrd="0" presId="urn:microsoft.com/office/officeart/2005/8/layout/matrix3"/>
    <dgm:cxn modelId="{A783C773-2EC7-CA41-86A1-AD3AA7D36C82}" type="presOf" srcId="{5A7F6DCF-36E8-40C9-8C9A-C0388D39D70E}" destId="{1EE5226B-69F6-A043-BF56-52BB64273FD4}" srcOrd="0" destOrd="0" presId="urn:microsoft.com/office/officeart/2005/8/layout/matrix3"/>
    <dgm:cxn modelId="{6372F292-C389-4596-876D-50BAB4FF45F8}" srcId="{554F0CE9-15EA-4952-BAFF-050CF7CE956A}" destId="{5A7F6DCF-36E8-40C9-8C9A-C0388D39D70E}" srcOrd="1" destOrd="0" parTransId="{62535C4D-2912-4A2A-93DC-73AB86F1DD93}" sibTransId="{E5188E65-E921-4189-8A67-B511CDE19C05}"/>
    <dgm:cxn modelId="{BF6E1FA5-C711-C643-A5B3-4219E7AB1DAE}" type="presOf" srcId="{7BBA5635-D5F0-4554-927F-AE51CB95A66A}" destId="{5C186DC1-6F1B-0240-ABDA-DF5F083C7F0C}" srcOrd="0" destOrd="0" presId="urn:microsoft.com/office/officeart/2005/8/layout/matrix3"/>
    <dgm:cxn modelId="{B14C39AB-A8DB-B04D-9398-26350606E313}" type="presOf" srcId="{F0D6289B-7133-4E7B-AB6A-29F65EB5AA3A}" destId="{A138B6A7-850F-7D48-BB81-55F195F066EE}" srcOrd="0" destOrd="0" presId="urn:microsoft.com/office/officeart/2005/8/layout/matrix3"/>
    <dgm:cxn modelId="{C7618FB7-40C9-4113-9F99-CC83E26A3E07}" srcId="{554F0CE9-15EA-4952-BAFF-050CF7CE956A}" destId="{F0D6289B-7133-4E7B-AB6A-29F65EB5AA3A}" srcOrd="0" destOrd="0" parTransId="{EC9ED27D-C21C-48D6-8422-43068D950C97}" sibTransId="{9E24D548-D294-49E1-8921-042F19FE10AB}"/>
    <dgm:cxn modelId="{1C4926D8-8A1D-4FC8-AF00-F437A3EA1327}" srcId="{554F0CE9-15EA-4952-BAFF-050CF7CE956A}" destId="{7BBA5635-D5F0-4554-927F-AE51CB95A66A}" srcOrd="3" destOrd="0" parTransId="{A655589C-491D-4C4A-BCEE-69312ED727C4}" sibTransId="{622E851F-14F7-44DB-A6F0-A4D841FB7940}"/>
    <dgm:cxn modelId="{B779CEEB-911D-B146-8A36-F46AD27264F8}" type="presOf" srcId="{0C897E22-CC86-415F-96E3-988498688C9A}" destId="{E6EBB2D2-9751-2341-A050-FF3CC65F3EDE}" srcOrd="0" destOrd="0" presId="urn:microsoft.com/office/officeart/2005/8/layout/matrix3"/>
    <dgm:cxn modelId="{9A00F206-CEFD-3445-B870-94E94742A1A3}" type="presParOf" srcId="{E9DFF9AD-4ABF-8148-A044-CE35ABD988FE}" destId="{43873326-FB39-1947-B863-13424647DBA7}" srcOrd="0" destOrd="0" presId="urn:microsoft.com/office/officeart/2005/8/layout/matrix3"/>
    <dgm:cxn modelId="{C2EF4F2B-F390-034B-AB8E-2354A2AA04DF}" type="presParOf" srcId="{E9DFF9AD-4ABF-8148-A044-CE35ABD988FE}" destId="{A138B6A7-850F-7D48-BB81-55F195F066EE}" srcOrd="1" destOrd="0" presId="urn:microsoft.com/office/officeart/2005/8/layout/matrix3"/>
    <dgm:cxn modelId="{F68617E7-817B-D446-B568-7D840E136DB1}" type="presParOf" srcId="{E9DFF9AD-4ABF-8148-A044-CE35ABD988FE}" destId="{1EE5226B-69F6-A043-BF56-52BB64273FD4}" srcOrd="2" destOrd="0" presId="urn:microsoft.com/office/officeart/2005/8/layout/matrix3"/>
    <dgm:cxn modelId="{976B0CF0-CFE2-1E46-B668-A192FF2FFA7B}" type="presParOf" srcId="{E9DFF9AD-4ABF-8148-A044-CE35ABD988FE}" destId="{E6EBB2D2-9751-2341-A050-FF3CC65F3EDE}" srcOrd="3" destOrd="0" presId="urn:microsoft.com/office/officeart/2005/8/layout/matrix3"/>
    <dgm:cxn modelId="{847D7103-A87E-1F48-B131-053CC3952A75}" type="presParOf" srcId="{E9DFF9AD-4ABF-8148-A044-CE35ABD988FE}" destId="{5C186DC1-6F1B-0240-ABDA-DF5F083C7F0C}"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ED790D-1E9E-46DD-849D-376FAF1902E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B2BCCFB-A5F9-4C98-BFA8-5CFDEB7D46B7}">
      <dgm:prSet/>
      <dgm:spPr/>
      <dgm:t>
        <a:bodyPr/>
        <a:lstStyle/>
        <a:p>
          <a:r>
            <a:rPr lang="es-ES"/>
            <a:t>“</a:t>
          </a:r>
          <a:r>
            <a:rPr lang="es-ES" i="1"/>
            <a:t>ESTA IMPUTACIÓN Y ESTA COLACIÓN NO PUEDEN SER DEMANDADAS POR LOS LEGIGTIMARIOS QUE CONSINTIERON EN LA ENAJENACIÓN, SE ONEROSA O GRATUITA, CON ALGUNAS DE LAS MODALIDADES INDICADAS”</a:t>
          </a:r>
          <a:endParaRPr lang="en-US"/>
        </a:p>
      </dgm:t>
    </dgm:pt>
    <dgm:pt modelId="{C845BD6D-ACC5-4E53-84F3-A7A3AF879413}" type="parTrans" cxnId="{5C2151B7-14FA-4B27-AEEE-D0D607316F03}">
      <dgm:prSet/>
      <dgm:spPr/>
      <dgm:t>
        <a:bodyPr/>
        <a:lstStyle/>
        <a:p>
          <a:endParaRPr lang="en-US"/>
        </a:p>
      </dgm:t>
    </dgm:pt>
    <dgm:pt modelId="{75FE964D-57C2-4306-94B0-D0AE81B1E487}" type="sibTrans" cxnId="{5C2151B7-14FA-4B27-AEEE-D0D607316F03}">
      <dgm:prSet/>
      <dgm:spPr/>
      <dgm:t>
        <a:bodyPr/>
        <a:lstStyle/>
        <a:p>
          <a:endParaRPr lang="en-US"/>
        </a:p>
      </dgm:t>
    </dgm:pt>
    <dgm:pt modelId="{0ABCE146-7142-4F57-AF86-B655588DFBAF}">
      <dgm:prSet/>
      <dgm:spPr/>
      <dgm:t>
        <a:bodyPr/>
        <a:lstStyle/>
        <a:p>
          <a:r>
            <a:rPr lang="es-AR"/>
            <a:t>ESTE CONSENTIMIENTO PUEDE SER PRESTADO SIMULTANEAMENTE EN EL MISMO CONTRATO, AL OTORGARSE LA RESPECTIVA ESCRITURA PÚBLICA, O CON POSTERIORIDAD.</a:t>
          </a:r>
          <a:endParaRPr lang="en-US"/>
        </a:p>
      </dgm:t>
    </dgm:pt>
    <dgm:pt modelId="{E2664252-D5D9-46A8-A679-D63CF7609621}" type="parTrans" cxnId="{5AA70BE3-90A4-487A-B97A-6EEB5E8AA59C}">
      <dgm:prSet/>
      <dgm:spPr/>
      <dgm:t>
        <a:bodyPr/>
        <a:lstStyle/>
        <a:p>
          <a:endParaRPr lang="en-US"/>
        </a:p>
      </dgm:t>
    </dgm:pt>
    <dgm:pt modelId="{A2F9DDAB-091E-45CA-BCF0-73C009FD521E}" type="sibTrans" cxnId="{5AA70BE3-90A4-487A-B97A-6EEB5E8AA59C}">
      <dgm:prSet/>
      <dgm:spPr/>
      <dgm:t>
        <a:bodyPr/>
        <a:lstStyle/>
        <a:p>
          <a:endParaRPr lang="en-US"/>
        </a:p>
      </dgm:t>
    </dgm:pt>
    <dgm:pt modelId="{B3F694C9-F789-2E4C-A1C9-0D483345F5A5}" type="pres">
      <dgm:prSet presAssocID="{7EED790D-1E9E-46DD-849D-376FAF1902EA}" presName="linear" presStyleCnt="0">
        <dgm:presLayoutVars>
          <dgm:animLvl val="lvl"/>
          <dgm:resizeHandles val="exact"/>
        </dgm:presLayoutVars>
      </dgm:prSet>
      <dgm:spPr/>
    </dgm:pt>
    <dgm:pt modelId="{E6697C68-F560-B94B-88D3-CBD76232B522}" type="pres">
      <dgm:prSet presAssocID="{9B2BCCFB-A5F9-4C98-BFA8-5CFDEB7D46B7}" presName="parentText" presStyleLbl="node1" presStyleIdx="0" presStyleCnt="2">
        <dgm:presLayoutVars>
          <dgm:chMax val="0"/>
          <dgm:bulletEnabled val="1"/>
        </dgm:presLayoutVars>
      </dgm:prSet>
      <dgm:spPr/>
    </dgm:pt>
    <dgm:pt modelId="{6D0E792B-B3C9-FE46-A6A6-D16F2142AD4E}" type="pres">
      <dgm:prSet presAssocID="{75FE964D-57C2-4306-94B0-D0AE81B1E487}" presName="spacer" presStyleCnt="0"/>
      <dgm:spPr/>
    </dgm:pt>
    <dgm:pt modelId="{04300B41-BDA3-8D45-A4CC-2A041D3BA5F7}" type="pres">
      <dgm:prSet presAssocID="{0ABCE146-7142-4F57-AF86-B655588DFBAF}" presName="parentText" presStyleLbl="node1" presStyleIdx="1" presStyleCnt="2">
        <dgm:presLayoutVars>
          <dgm:chMax val="0"/>
          <dgm:bulletEnabled val="1"/>
        </dgm:presLayoutVars>
      </dgm:prSet>
      <dgm:spPr/>
    </dgm:pt>
  </dgm:ptLst>
  <dgm:cxnLst>
    <dgm:cxn modelId="{5936111D-D47D-6F49-8085-C09244CFCF6F}" type="presOf" srcId="{9B2BCCFB-A5F9-4C98-BFA8-5CFDEB7D46B7}" destId="{E6697C68-F560-B94B-88D3-CBD76232B522}" srcOrd="0" destOrd="0" presId="urn:microsoft.com/office/officeart/2005/8/layout/vList2"/>
    <dgm:cxn modelId="{17731122-4B4E-BB42-B7F2-B5D9B12A1DBC}" type="presOf" srcId="{7EED790D-1E9E-46DD-849D-376FAF1902EA}" destId="{B3F694C9-F789-2E4C-A1C9-0D483345F5A5}" srcOrd="0" destOrd="0" presId="urn:microsoft.com/office/officeart/2005/8/layout/vList2"/>
    <dgm:cxn modelId="{B9EB1E51-8CB7-2448-947E-40BE9EE47956}" type="presOf" srcId="{0ABCE146-7142-4F57-AF86-B655588DFBAF}" destId="{04300B41-BDA3-8D45-A4CC-2A041D3BA5F7}" srcOrd="0" destOrd="0" presId="urn:microsoft.com/office/officeart/2005/8/layout/vList2"/>
    <dgm:cxn modelId="{5C2151B7-14FA-4B27-AEEE-D0D607316F03}" srcId="{7EED790D-1E9E-46DD-849D-376FAF1902EA}" destId="{9B2BCCFB-A5F9-4C98-BFA8-5CFDEB7D46B7}" srcOrd="0" destOrd="0" parTransId="{C845BD6D-ACC5-4E53-84F3-A7A3AF879413}" sibTransId="{75FE964D-57C2-4306-94B0-D0AE81B1E487}"/>
    <dgm:cxn modelId="{5AA70BE3-90A4-487A-B97A-6EEB5E8AA59C}" srcId="{7EED790D-1E9E-46DD-849D-376FAF1902EA}" destId="{0ABCE146-7142-4F57-AF86-B655588DFBAF}" srcOrd="1" destOrd="0" parTransId="{E2664252-D5D9-46A8-A679-D63CF7609621}" sibTransId="{A2F9DDAB-091E-45CA-BCF0-73C009FD521E}"/>
    <dgm:cxn modelId="{D71766D6-E1E5-FA40-9AB2-9914A5FC2AB5}" type="presParOf" srcId="{B3F694C9-F789-2E4C-A1C9-0D483345F5A5}" destId="{E6697C68-F560-B94B-88D3-CBD76232B522}" srcOrd="0" destOrd="0" presId="urn:microsoft.com/office/officeart/2005/8/layout/vList2"/>
    <dgm:cxn modelId="{C6B251B2-B983-AB46-A7E7-42503ACEB3B1}" type="presParOf" srcId="{B3F694C9-F789-2E4C-A1C9-0D483345F5A5}" destId="{6D0E792B-B3C9-FE46-A6A6-D16F2142AD4E}" srcOrd="1" destOrd="0" presId="urn:microsoft.com/office/officeart/2005/8/layout/vList2"/>
    <dgm:cxn modelId="{8E3A1DA6-199C-DA4A-B8CC-C4B8C73FBEC7}" type="presParOf" srcId="{B3F694C9-F789-2E4C-A1C9-0D483345F5A5}" destId="{04300B41-BDA3-8D45-A4CC-2A041D3BA5F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8AC14C-D89B-49CE-B613-B15C60073F69}"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2E6FDDBD-A31F-466A-B0E5-1C77677518B4}">
      <dgm:prSet/>
      <dgm:spPr/>
      <dgm:t>
        <a:bodyPr/>
        <a:lstStyle/>
        <a:p>
          <a:r>
            <a:rPr lang="es-ES"/>
            <a:t>EL PRECEPTO ALUDE AL CONSENTIMIENTO SOBRE EL CARÁCTER ONEROSO DE LA ENAJENACIÓN Y AL RECONOCIMIENTO DE LA SINCERIDAD DEL ACTO DE DISPOSICIÓN.-</a:t>
          </a:r>
          <a:endParaRPr lang="en-US"/>
        </a:p>
      </dgm:t>
    </dgm:pt>
    <dgm:pt modelId="{116833EE-E595-4ECE-B250-6867EDC1F56F}" type="parTrans" cxnId="{CE7C0962-BE74-44F2-9249-4622D2664E75}">
      <dgm:prSet/>
      <dgm:spPr/>
      <dgm:t>
        <a:bodyPr/>
        <a:lstStyle/>
        <a:p>
          <a:endParaRPr lang="en-US"/>
        </a:p>
      </dgm:t>
    </dgm:pt>
    <dgm:pt modelId="{3A5BD926-FF93-46C2-A2CA-AEF27198945C}" type="sibTrans" cxnId="{CE7C0962-BE74-44F2-9249-4622D2664E75}">
      <dgm:prSet/>
      <dgm:spPr/>
      <dgm:t>
        <a:bodyPr/>
        <a:lstStyle/>
        <a:p>
          <a:endParaRPr lang="en-US"/>
        </a:p>
      </dgm:t>
    </dgm:pt>
    <dgm:pt modelId="{3EB3016B-C4E1-46B0-BDD3-F0A08737AF32}">
      <dgm:prSet/>
      <dgm:spPr/>
      <dgm:t>
        <a:bodyPr/>
        <a:lstStyle/>
        <a:p>
          <a:r>
            <a:rPr lang="es-ES"/>
            <a:t>Y ESE RECONOCIMIENTO DE LA ONEROSIDAD DEL ACTO LOS OBLIGARÁ PARA EL FUTURO, DADO QUE NO PODRÁN PRETENDER ULTERIORMENTE LA INCLUSIÓN DEL VALOR DEL BIEN ENAJENADO EN LA MASA DE CÁLCULO DE LA LEGÌTIMA.-</a:t>
          </a:r>
          <a:endParaRPr lang="en-US"/>
        </a:p>
      </dgm:t>
    </dgm:pt>
    <dgm:pt modelId="{12219B32-FBBD-4BED-989D-E21ACB92D062}" type="parTrans" cxnId="{D25605EE-60A6-4DD1-82EF-18CC86BA95C0}">
      <dgm:prSet/>
      <dgm:spPr/>
      <dgm:t>
        <a:bodyPr/>
        <a:lstStyle/>
        <a:p>
          <a:endParaRPr lang="en-US"/>
        </a:p>
      </dgm:t>
    </dgm:pt>
    <dgm:pt modelId="{E00A7806-9992-4151-B351-7A8E0EE12B34}" type="sibTrans" cxnId="{D25605EE-60A6-4DD1-82EF-18CC86BA95C0}">
      <dgm:prSet/>
      <dgm:spPr/>
      <dgm:t>
        <a:bodyPr/>
        <a:lstStyle/>
        <a:p>
          <a:endParaRPr lang="en-US"/>
        </a:p>
      </dgm:t>
    </dgm:pt>
    <dgm:pt modelId="{045AB4DC-EF0F-419B-B3A2-89BE6288E6BE}">
      <dgm:prSet/>
      <dgm:spPr/>
      <dgm:t>
        <a:bodyPr/>
        <a:lstStyle/>
        <a:p>
          <a:r>
            <a:rPr lang="es-ES"/>
            <a:t>ESTAMOS ANTE UN CASO EXCEPCIONAL, EN EL CUAL LA LEY ADMITE LA VALIDEZ DE UN PACTO DE HERENCIA FUTURA.</a:t>
          </a:r>
          <a:endParaRPr lang="en-US"/>
        </a:p>
      </dgm:t>
    </dgm:pt>
    <dgm:pt modelId="{7DF314A0-B2C4-4595-9FE2-F885B5AB13C6}" type="parTrans" cxnId="{78D12818-C4CD-4130-BD47-1B93D437EA08}">
      <dgm:prSet/>
      <dgm:spPr/>
      <dgm:t>
        <a:bodyPr/>
        <a:lstStyle/>
        <a:p>
          <a:endParaRPr lang="en-US"/>
        </a:p>
      </dgm:t>
    </dgm:pt>
    <dgm:pt modelId="{2758086B-A6A5-4C95-BF41-7212338CF76B}" type="sibTrans" cxnId="{78D12818-C4CD-4130-BD47-1B93D437EA08}">
      <dgm:prSet/>
      <dgm:spPr/>
      <dgm:t>
        <a:bodyPr/>
        <a:lstStyle/>
        <a:p>
          <a:endParaRPr lang="en-US"/>
        </a:p>
      </dgm:t>
    </dgm:pt>
    <dgm:pt modelId="{40546704-902A-4F52-AAE4-A707DE2EE933}">
      <dgm:prSet/>
      <dgm:spPr/>
      <dgm:t>
        <a:bodyPr/>
        <a:lstStyle/>
        <a:p>
          <a:r>
            <a:rPr lang="es-ES"/>
            <a:t>CONSENTIMIENTO DE LOS LEGITIMARIOS=RENUNCIA AL DERECHO DE PEDIR LA COLACIÓN DE LOS VALORES DADOS EN VIDA POR EL DIFUNTO.</a:t>
          </a:r>
          <a:endParaRPr lang="en-US"/>
        </a:p>
      </dgm:t>
    </dgm:pt>
    <dgm:pt modelId="{EA65AAAC-3074-49E7-A6BD-BCB7A7F95DEE}" type="parTrans" cxnId="{DC1E2B90-9F88-4803-8135-F72BD9A98E3B}">
      <dgm:prSet/>
      <dgm:spPr/>
      <dgm:t>
        <a:bodyPr/>
        <a:lstStyle/>
        <a:p>
          <a:endParaRPr lang="en-US"/>
        </a:p>
      </dgm:t>
    </dgm:pt>
    <dgm:pt modelId="{E438D556-3AC9-4211-85E4-49E098C7C3CC}" type="sibTrans" cxnId="{DC1E2B90-9F88-4803-8135-F72BD9A98E3B}">
      <dgm:prSet/>
      <dgm:spPr/>
      <dgm:t>
        <a:bodyPr/>
        <a:lstStyle/>
        <a:p>
          <a:endParaRPr lang="en-US"/>
        </a:p>
      </dgm:t>
    </dgm:pt>
    <dgm:pt modelId="{58C67E0D-AE35-5C41-9A1E-5121DA57CD97}" type="pres">
      <dgm:prSet presAssocID="{428AC14C-D89B-49CE-B613-B15C60073F69}" presName="linear" presStyleCnt="0">
        <dgm:presLayoutVars>
          <dgm:animLvl val="lvl"/>
          <dgm:resizeHandles val="exact"/>
        </dgm:presLayoutVars>
      </dgm:prSet>
      <dgm:spPr/>
    </dgm:pt>
    <dgm:pt modelId="{4D43B0D2-132A-1949-88C0-E756B0C9B440}" type="pres">
      <dgm:prSet presAssocID="{2E6FDDBD-A31F-466A-B0E5-1C77677518B4}" presName="parentText" presStyleLbl="node1" presStyleIdx="0" presStyleCnt="4">
        <dgm:presLayoutVars>
          <dgm:chMax val="0"/>
          <dgm:bulletEnabled val="1"/>
        </dgm:presLayoutVars>
      </dgm:prSet>
      <dgm:spPr/>
    </dgm:pt>
    <dgm:pt modelId="{5B105072-13CC-C44D-AADA-9F24773874A4}" type="pres">
      <dgm:prSet presAssocID="{3A5BD926-FF93-46C2-A2CA-AEF27198945C}" presName="spacer" presStyleCnt="0"/>
      <dgm:spPr/>
    </dgm:pt>
    <dgm:pt modelId="{5BBB8743-AE5B-0941-9D20-118F88572C81}" type="pres">
      <dgm:prSet presAssocID="{3EB3016B-C4E1-46B0-BDD3-F0A08737AF32}" presName="parentText" presStyleLbl="node1" presStyleIdx="1" presStyleCnt="4">
        <dgm:presLayoutVars>
          <dgm:chMax val="0"/>
          <dgm:bulletEnabled val="1"/>
        </dgm:presLayoutVars>
      </dgm:prSet>
      <dgm:spPr/>
    </dgm:pt>
    <dgm:pt modelId="{B7357CBA-2939-4947-A852-95B5980509A6}" type="pres">
      <dgm:prSet presAssocID="{E00A7806-9992-4151-B351-7A8E0EE12B34}" presName="spacer" presStyleCnt="0"/>
      <dgm:spPr/>
    </dgm:pt>
    <dgm:pt modelId="{0A3DD0DF-A336-2643-AC92-AB7AFBFC3E07}" type="pres">
      <dgm:prSet presAssocID="{045AB4DC-EF0F-419B-B3A2-89BE6288E6BE}" presName="parentText" presStyleLbl="node1" presStyleIdx="2" presStyleCnt="4">
        <dgm:presLayoutVars>
          <dgm:chMax val="0"/>
          <dgm:bulletEnabled val="1"/>
        </dgm:presLayoutVars>
      </dgm:prSet>
      <dgm:spPr/>
    </dgm:pt>
    <dgm:pt modelId="{95057254-F043-AE4B-90E0-69C3EEE7226C}" type="pres">
      <dgm:prSet presAssocID="{2758086B-A6A5-4C95-BF41-7212338CF76B}" presName="spacer" presStyleCnt="0"/>
      <dgm:spPr/>
    </dgm:pt>
    <dgm:pt modelId="{6AD6FB99-5385-BA4E-98A6-BFA09CAC8D2D}" type="pres">
      <dgm:prSet presAssocID="{40546704-902A-4F52-AAE4-A707DE2EE933}" presName="parentText" presStyleLbl="node1" presStyleIdx="3" presStyleCnt="4">
        <dgm:presLayoutVars>
          <dgm:chMax val="0"/>
          <dgm:bulletEnabled val="1"/>
        </dgm:presLayoutVars>
      </dgm:prSet>
      <dgm:spPr/>
    </dgm:pt>
  </dgm:ptLst>
  <dgm:cxnLst>
    <dgm:cxn modelId="{78D12818-C4CD-4130-BD47-1B93D437EA08}" srcId="{428AC14C-D89B-49CE-B613-B15C60073F69}" destId="{045AB4DC-EF0F-419B-B3A2-89BE6288E6BE}" srcOrd="2" destOrd="0" parTransId="{7DF314A0-B2C4-4595-9FE2-F885B5AB13C6}" sibTransId="{2758086B-A6A5-4C95-BF41-7212338CF76B}"/>
    <dgm:cxn modelId="{4EB63F20-80F1-2242-8459-E6A7B28EB179}" type="presOf" srcId="{045AB4DC-EF0F-419B-B3A2-89BE6288E6BE}" destId="{0A3DD0DF-A336-2643-AC92-AB7AFBFC3E07}" srcOrd="0" destOrd="0" presId="urn:microsoft.com/office/officeart/2005/8/layout/vList2"/>
    <dgm:cxn modelId="{4128D45F-41F7-9440-80E9-1E4FE69220EB}" type="presOf" srcId="{3EB3016B-C4E1-46B0-BDD3-F0A08737AF32}" destId="{5BBB8743-AE5B-0941-9D20-118F88572C81}" srcOrd="0" destOrd="0" presId="urn:microsoft.com/office/officeart/2005/8/layout/vList2"/>
    <dgm:cxn modelId="{CE7C0962-BE74-44F2-9249-4622D2664E75}" srcId="{428AC14C-D89B-49CE-B613-B15C60073F69}" destId="{2E6FDDBD-A31F-466A-B0E5-1C77677518B4}" srcOrd="0" destOrd="0" parTransId="{116833EE-E595-4ECE-B250-6867EDC1F56F}" sibTransId="{3A5BD926-FF93-46C2-A2CA-AEF27198945C}"/>
    <dgm:cxn modelId="{DC1E2B90-9F88-4803-8135-F72BD9A98E3B}" srcId="{428AC14C-D89B-49CE-B613-B15C60073F69}" destId="{40546704-902A-4F52-AAE4-A707DE2EE933}" srcOrd="3" destOrd="0" parTransId="{EA65AAAC-3074-49E7-A6BD-BCB7A7F95DEE}" sibTransId="{E438D556-3AC9-4211-85E4-49E098C7C3CC}"/>
    <dgm:cxn modelId="{CED46FB9-9C53-E94C-8D65-72E129F09583}" type="presOf" srcId="{40546704-902A-4F52-AAE4-A707DE2EE933}" destId="{6AD6FB99-5385-BA4E-98A6-BFA09CAC8D2D}" srcOrd="0" destOrd="0" presId="urn:microsoft.com/office/officeart/2005/8/layout/vList2"/>
    <dgm:cxn modelId="{D25605EE-60A6-4DD1-82EF-18CC86BA95C0}" srcId="{428AC14C-D89B-49CE-B613-B15C60073F69}" destId="{3EB3016B-C4E1-46B0-BDD3-F0A08737AF32}" srcOrd="1" destOrd="0" parTransId="{12219B32-FBBD-4BED-989D-E21ACB92D062}" sibTransId="{E00A7806-9992-4151-B351-7A8E0EE12B34}"/>
    <dgm:cxn modelId="{719925FB-FB79-4C4C-A689-09EEC07CCC3B}" type="presOf" srcId="{428AC14C-D89B-49CE-B613-B15C60073F69}" destId="{58C67E0D-AE35-5C41-9A1E-5121DA57CD97}" srcOrd="0" destOrd="0" presId="urn:microsoft.com/office/officeart/2005/8/layout/vList2"/>
    <dgm:cxn modelId="{6C66F9FB-6237-2F48-9922-689126587214}" type="presOf" srcId="{2E6FDDBD-A31F-466A-B0E5-1C77677518B4}" destId="{4D43B0D2-132A-1949-88C0-E756B0C9B440}" srcOrd="0" destOrd="0" presId="urn:microsoft.com/office/officeart/2005/8/layout/vList2"/>
    <dgm:cxn modelId="{77C9F138-B259-5A4E-AA2D-8B08EF16C79F}" type="presParOf" srcId="{58C67E0D-AE35-5C41-9A1E-5121DA57CD97}" destId="{4D43B0D2-132A-1949-88C0-E756B0C9B440}" srcOrd="0" destOrd="0" presId="urn:microsoft.com/office/officeart/2005/8/layout/vList2"/>
    <dgm:cxn modelId="{9AEC6FBC-B6AD-F147-9E32-6E122482368C}" type="presParOf" srcId="{58C67E0D-AE35-5C41-9A1E-5121DA57CD97}" destId="{5B105072-13CC-C44D-AADA-9F24773874A4}" srcOrd="1" destOrd="0" presId="urn:microsoft.com/office/officeart/2005/8/layout/vList2"/>
    <dgm:cxn modelId="{32587992-5C83-E844-AA12-931B981EDDFE}" type="presParOf" srcId="{58C67E0D-AE35-5C41-9A1E-5121DA57CD97}" destId="{5BBB8743-AE5B-0941-9D20-118F88572C81}" srcOrd="2" destOrd="0" presId="urn:microsoft.com/office/officeart/2005/8/layout/vList2"/>
    <dgm:cxn modelId="{D3ED6376-E3EA-0948-87A6-F6EB54E17FB9}" type="presParOf" srcId="{58C67E0D-AE35-5C41-9A1E-5121DA57CD97}" destId="{B7357CBA-2939-4947-A852-95B5980509A6}" srcOrd="3" destOrd="0" presId="urn:microsoft.com/office/officeart/2005/8/layout/vList2"/>
    <dgm:cxn modelId="{EECA1892-41B0-E940-9BE1-EE1A2CCAD7AA}" type="presParOf" srcId="{58C67E0D-AE35-5C41-9A1E-5121DA57CD97}" destId="{0A3DD0DF-A336-2643-AC92-AB7AFBFC3E07}" srcOrd="4" destOrd="0" presId="urn:microsoft.com/office/officeart/2005/8/layout/vList2"/>
    <dgm:cxn modelId="{765548CC-8C47-1C44-887A-181EDF2F93B8}" type="presParOf" srcId="{58C67E0D-AE35-5C41-9A1E-5121DA57CD97}" destId="{95057254-F043-AE4B-90E0-69C3EEE7226C}" srcOrd="5" destOrd="0" presId="urn:microsoft.com/office/officeart/2005/8/layout/vList2"/>
    <dgm:cxn modelId="{AE68DBB5-064C-FD4E-9F98-DA327DAF6DC8}" type="presParOf" srcId="{58C67E0D-AE35-5C41-9A1E-5121DA57CD97}" destId="{6AD6FB99-5385-BA4E-98A6-BFA09CAC8D2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E16A2E-ABF7-4121-938A-DE3DE3C4609C}"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233E37B7-2915-429F-9745-26154FB07C7D}">
      <dgm:prSet/>
      <dgm:spPr/>
      <dgm:t>
        <a:bodyPr/>
        <a:lstStyle/>
        <a:p>
          <a:r>
            <a:rPr lang="es-ES"/>
            <a:t>SEGÚN EL ÚLTIMO PÁRRAFO, CON LA EXPRESIÓN “GRATUITA” LA LEY TAMBIÉN PRESUME LA INTENCIÓN DEL CAUSANTE DE MEJORAR AL HEREDERO LEGITIMARIO A QUIEN LE HUBIERA DONADO ABIERTAMENTE UN BIEN.</a:t>
          </a:r>
          <a:endParaRPr lang="en-US"/>
        </a:p>
      </dgm:t>
    </dgm:pt>
    <dgm:pt modelId="{30349515-57B9-4B44-A069-6B79357F85DD}" type="parTrans" cxnId="{147043C4-D183-4DF2-8889-6A2C0E1F9A5D}">
      <dgm:prSet/>
      <dgm:spPr/>
      <dgm:t>
        <a:bodyPr/>
        <a:lstStyle/>
        <a:p>
          <a:endParaRPr lang="en-US"/>
        </a:p>
      </dgm:t>
    </dgm:pt>
    <dgm:pt modelId="{66335D7A-6D17-4996-8685-8B8C6103639D}" type="sibTrans" cxnId="{147043C4-D183-4DF2-8889-6A2C0E1F9A5D}">
      <dgm:prSet/>
      <dgm:spPr/>
      <dgm:t>
        <a:bodyPr/>
        <a:lstStyle/>
        <a:p>
          <a:endParaRPr lang="en-US"/>
        </a:p>
      </dgm:t>
    </dgm:pt>
    <dgm:pt modelId="{50284A05-94F9-4035-8F66-C95791600D25}">
      <dgm:prSet/>
      <dgm:spPr/>
      <dgm:t>
        <a:bodyPr/>
        <a:lstStyle/>
        <a:p>
          <a:r>
            <a:rPr lang="es-ES"/>
            <a:t>EN ESTE CASO LA LEY SUSTITUYE LA VOLUNTAD DEL CAUSANTE, PRESUMIENDO QUE, CON ESE ACTO GRATUITO, PRETENDE MEJORAR AL DONATARIO LEGITIMARIO Y LOS LEGITIMARIOS QUE CONSINTIERON EL ACTO TAMBIÉN AFIRMAN LA VOLUNTAD DEL DONANTE DE MEJORAR AL DONATARIO LEGITIMARIO.</a:t>
          </a:r>
          <a:endParaRPr lang="en-US"/>
        </a:p>
      </dgm:t>
    </dgm:pt>
    <dgm:pt modelId="{1673E618-8367-4114-B12A-F9EB1A209804}" type="parTrans" cxnId="{667BD323-7545-428E-8D9D-B1A4FBC2A8D7}">
      <dgm:prSet/>
      <dgm:spPr/>
      <dgm:t>
        <a:bodyPr/>
        <a:lstStyle/>
        <a:p>
          <a:endParaRPr lang="en-US"/>
        </a:p>
      </dgm:t>
    </dgm:pt>
    <dgm:pt modelId="{21CA1E9C-CE84-47D9-BA4B-D0C6F6C3D21E}" type="sibTrans" cxnId="{667BD323-7545-428E-8D9D-B1A4FBC2A8D7}">
      <dgm:prSet/>
      <dgm:spPr/>
      <dgm:t>
        <a:bodyPr/>
        <a:lstStyle/>
        <a:p>
          <a:endParaRPr lang="en-US"/>
        </a:p>
      </dgm:t>
    </dgm:pt>
    <dgm:pt modelId="{CD29AA3A-B210-5A4C-952F-D6A5D33C5371}" type="pres">
      <dgm:prSet presAssocID="{35E16A2E-ABF7-4121-938A-DE3DE3C4609C}" presName="linear" presStyleCnt="0">
        <dgm:presLayoutVars>
          <dgm:animLvl val="lvl"/>
          <dgm:resizeHandles val="exact"/>
        </dgm:presLayoutVars>
      </dgm:prSet>
      <dgm:spPr/>
    </dgm:pt>
    <dgm:pt modelId="{CA9AB163-B6CC-0948-A7EE-FE5CBCF205B1}" type="pres">
      <dgm:prSet presAssocID="{233E37B7-2915-429F-9745-26154FB07C7D}" presName="parentText" presStyleLbl="node1" presStyleIdx="0" presStyleCnt="2">
        <dgm:presLayoutVars>
          <dgm:chMax val="0"/>
          <dgm:bulletEnabled val="1"/>
        </dgm:presLayoutVars>
      </dgm:prSet>
      <dgm:spPr/>
    </dgm:pt>
    <dgm:pt modelId="{373E4BB9-D874-2745-BFAE-D48A8A521577}" type="pres">
      <dgm:prSet presAssocID="{66335D7A-6D17-4996-8685-8B8C6103639D}" presName="spacer" presStyleCnt="0"/>
      <dgm:spPr/>
    </dgm:pt>
    <dgm:pt modelId="{A0A5FDBA-3EC6-5A4E-A382-F64AAA7470E1}" type="pres">
      <dgm:prSet presAssocID="{50284A05-94F9-4035-8F66-C95791600D25}" presName="parentText" presStyleLbl="node1" presStyleIdx="1" presStyleCnt="2">
        <dgm:presLayoutVars>
          <dgm:chMax val="0"/>
          <dgm:bulletEnabled val="1"/>
        </dgm:presLayoutVars>
      </dgm:prSet>
      <dgm:spPr/>
    </dgm:pt>
  </dgm:ptLst>
  <dgm:cxnLst>
    <dgm:cxn modelId="{667BD323-7545-428E-8D9D-B1A4FBC2A8D7}" srcId="{35E16A2E-ABF7-4121-938A-DE3DE3C4609C}" destId="{50284A05-94F9-4035-8F66-C95791600D25}" srcOrd="1" destOrd="0" parTransId="{1673E618-8367-4114-B12A-F9EB1A209804}" sibTransId="{21CA1E9C-CE84-47D9-BA4B-D0C6F6C3D21E}"/>
    <dgm:cxn modelId="{567D4346-5DB6-ED40-AF57-E36B58325385}" type="presOf" srcId="{233E37B7-2915-429F-9745-26154FB07C7D}" destId="{CA9AB163-B6CC-0948-A7EE-FE5CBCF205B1}" srcOrd="0" destOrd="0" presId="urn:microsoft.com/office/officeart/2005/8/layout/vList2"/>
    <dgm:cxn modelId="{7FBF42A6-F746-F544-98BE-5A915020B2F2}" type="presOf" srcId="{35E16A2E-ABF7-4121-938A-DE3DE3C4609C}" destId="{CD29AA3A-B210-5A4C-952F-D6A5D33C5371}" srcOrd="0" destOrd="0" presId="urn:microsoft.com/office/officeart/2005/8/layout/vList2"/>
    <dgm:cxn modelId="{147043C4-D183-4DF2-8889-6A2C0E1F9A5D}" srcId="{35E16A2E-ABF7-4121-938A-DE3DE3C4609C}" destId="{233E37B7-2915-429F-9745-26154FB07C7D}" srcOrd="0" destOrd="0" parTransId="{30349515-57B9-4B44-A069-6B79357F85DD}" sibTransId="{66335D7A-6D17-4996-8685-8B8C6103639D}"/>
    <dgm:cxn modelId="{D979C9D6-0407-D948-A3EE-3C603C9B09AB}" type="presOf" srcId="{50284A05-94F9-4035-8F66-C95791600D25}" destId="{A0A5FDBA-3EC6-5A4E-A382-F64AAA7470E1}" srcOrd="0" destOrd="0" presId="urn:microsoft.com/office/officeart/2005/8/layout/vList2"/>
    <dgm:cxn modelId="{53C5060C-E975-834C-91BB-B5A1A1313FA2}" type="presParOf" srcId="{CD29AA3A-B210-5A4C-952F-D6A5D33C5371}" destId="{CA9AB163-B6CC-0948-A7EE-FE5CBCF205B1}" srcOrd="0" destOrd="0" presId="urn:microsoft.com/office/officeart/2005/8/layout/vList2"/>
    <dgm:cxn modelId="{780D3AD9-205F-4946-8B31-4A42F7BB1EAD}" type="presParOf" srcId="{CD29AA3A-B210-5A4C-952F-D6A5D33C5371}" destId="{373E4BB9-D874-2745-BFAE-D48A8A521577}" srcOrd="1" destOrd="0" presId="urn:microsoft.com/office/officeart/2005/8/layout/vList2"/>
    <dgm:cxn modelId="{E4F40B86-086E-4B48-83AA-C04D794BCA1C}" type="presParOf" srcId="{CD29AA3A-B210-5A4C-952F-D6A5D33C5371}" destId="{A0A5FDBA-3EC6-5A4E-A382-F64AAA7470E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6A435E-DDA7-4359-AE01-7D1259F36A91}"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23BCAA9A-1ABF-4C43-9CBB-4AEC08F5C870}">
      <dgm:prSet/>
      <dgm:spPr/>
      <dgm:t>
        <a:bodyPr/>
        <a:lstStyle/>
        <a:p>
          <a:r>
            <a:rPr lang="es-ES"/>
            <a:t>TRATANDOSE DE UN ACTO OSTENSIBLEMENTE ONERSO, SI LOS HEREDEROS RECONOCEN LA VERACIDAD DE SU CARÁCTER ONEROSO, CONSINTIENDO EL ACTO, SIGNIFICA QUE NO LES LESIONA LA LEGÍTIMA Y, EN CONSECUENCIA, NADA TIENEN QUE OBJETAR DESPUÉS  DEL FALLECIMIENTO DEL CAUSANTE.</a:t>
          </a:r>
          <a:endParaRPr lang="en-US"/>
        </a:p>
      </dgm:t>
    </dgm:pt>
    <dgm:pt modelId="{6D91A551-C5CA-41D6-A637-57F7A28763A3}" type="parTrans" cxnId="{247D7115-7803-4900-AD42-618EF390572E}">
      <dgm:prSet/>
      <dgm:spPr/>
      <dgm:t>
        <a:bodyPr/>
        <a:lstStyle/>
        <a:p>
          <a:endParaRPr lang="en-US"/>
        </a:p>
      </dgm:t>
    </dgm:pt>
    <dgm:pt modelId="{DDC7071D-7DCC-47C2-B540-BBAD0E602FF6}" type="sibTrans" cxnId="{247D7115-7803-4900-AD42-618EF390572E}">
      <dgm:prSet/>
      <dgm:spPr/>
      <dgm:t>
        <a:bodyPr/>
        <a:lstStyle/>
        <a:p>
          <a:endParaRPr lang="en-US"/>
        </a:p>
      </dgm:t>
    </dgm:pt>
    <dgm:pt modelId="{14B981B1-9E5F-43FF-A6DE-A01DFE4B1454}">
      <dgm:prSet/>
      <dgm:spPr/>
      <dgm:t>
        <a:bodyPr/>
        <a:lstStyle/>
        <a:p>
          <a:r>
            <a:rPr lang="es-ES"/>
            <a:t>PERO SI PRESTAN ESE CONSENTIMIENTO A UN ACTO GRATUITO, A UNA DONACIÓN LISA Y LLANA, ESTÁN RECONOCIENDO UN ACTO GRATUITO, O SEA, UN ACTO QUE MUY POSIBLEMENTE PUEDA PERJUDICAR SU CUOTA LEGÍTIMA, Y SIN EMBARGO, ESTÁN RENUNCIANDO TÁCITAMENTE A LAS  ACCIONES DE COLACIÓN Y REDUCCIÓN.-</a:t>
          </a:r>
          <a:endParaRPr lang="en-US"/>
        </a:p>
      </dgm:t>
    </dgm:pt>
    <dgm:pt modelId="{F4C4B27B-EC9C-498C-BC1B-AB685F1AD85E}" type="parTrans" cxnId="{A0FA0C86-A0C1-4632-917B-1EA95397EAAF}">
      <dgm:prSet/>
      <dgm:spPr/>
      <dgm:t>
        <a:bodyPr/>
        <a:lstStyle/>
        <a:p>
          <a:endParaRPr lang="en-US"/>
        </a:p>
      </dgm:t>
    </dgm:pt>
    <dgm:pt modelId="{C6F44256-6052-4A50-AAEE-6D8A7B9054CA}" type="sibTrans" cxnId="{A0FA0C86-A0C1-4632-917B-1EA95397EAAF}">
      <dgm:prSet/>
      <dgm:spPr/>
      <dgm:t>
        <a:bodyPr/>
        <a:lstStyle/>
        <a:p>
          <a:endParaRPr lang="en-US"/>
        </a:p>
      </dgm:t>
    </dgm:pt>
    <dgm:pt modelId="{82492AEC-CCD4-184E-A327-C3625EEC5D53}" type="pres">
      <dgm:prSet presAssocID="{0D6A435E-DDA7-4359-AE01-7D1259F36A91}" presName="linear" presStyleCnt="0">
        <dgm:presLayoutVars>
          <dgm:animLvl val="lvl"/>
          <dgm:resizeHandles val="exact"/>
        </dgm:presLayoutVars>
      </dgm:prSet>
      <dgm:spPr/>
    </dgm:pt>
    <dgm:pt modelId="{57B4F6B3-0422-284D-B43E-360DC29F2A33}" type="pres">
      <dgm:prSet presAssocID="{23BCAA9A-1ABF-4C43-9CBB-4AEC08F5C870}" presName="parentText" presStyleLbl="node1" presStyleIdx="0" presStyleCnt="2">
        <dgm:presLayoutVars>
          <dgm:chMax val="0"/>
          <dgm:bulletEnabled val="1"/>
        </dgm:presLayoutVars>
      </dgm:prSet>
      <dgm:spPr/>
    </dgm:pt>
    <dgm:pt modelId="{2660B801-201A-5E4F-81E5-1D9EBE108F99}" type="pres">
      <dgm:prSet presAssocID="{DDC7071D-7DCC-47C2-B540-BBAD0E602FF6}" presName="spacer" presStyleCnt="0"/>
      <dgm:spPr/>
    </dgm:pt>
    <dgm:pt modelId="{0A1A9760-930E-464C-A492-717C6235218C}" type="pres">
      <dgm:prSet presAssocID="{14B981B1-9E5F-43FF-A6DE-A01DFE4B1454}" presName="parentText" presStyleLbl="node1" presStyleIdx="1" presStyleCnt="2">
        <dgm:presLayoutVars>
          <dgm:chMax val="0"/>
          <dgm:bulletEnabled val="1"/>
        </dgm:presLayoutVars>
      </dgm:prSet>
      <dgm:spPr/>
    </dgm:pt>
  </dgm:ptLst>
  <dgm:cxnLst>
    <dgm:cxn modelId="{2C36AC0B-5C24-704F-9BDB-F1C9C4E1E8CD}" type="presOf" srcId="{14B981B1-9E5F-43FF-A6DE-A01DFE4B1454}" destId="{0A1A9760-930E-464C-A492-717C6235218C}" srcOrd="0" destOrd="0" presId="urn:microsoft.com/office/officeart/2005/8/layout/vList2"/>
    <dgm:cxn modelId="{247D7115-7803-4900-AD42-618EF390572E}" srcId="{0D6A435E-DDA7-4359-AE01-7D1259F36A91}" destId="{23BCAA9A-1ABF-4C43-9CBB-4AEC08F5C870}" srcOrd="0" destOrd="0" parTransId="{6D91A551-C5CA-41D6-A637-57F7A28763A3}" sibTransId="{DDC7071D-7DCC-47C2-B540-BBAD0E602FF6}"/>
    <dgm:cxn modelId="{68F1204B-CA64-6E49-B747-88FBF99D7052}" type="presOf" srcId="{23BCAA9A-1ABF-4C43-9CBB-4AEC08F5C870}" destId="{57B4F6B3-0422-284D-B43E-360DC29F2A33}" srcOrd="0" destOrd="0" presId="urn:microsoft.com/office/officeart/2005/8/layout/vList2"/>
    <dgm:cxn modelId="{A0FA0C86-A0C1-4632-917B-1EA95397EAAF}" srcId="{0D6A435E-DDA7-4359-AE01-7D1259F36A91}" destId="{14B981B1-9E5F-43FF-A6DE-A01DFE4B1454}" srcOrd="1" destOrd="0" parTransId="{F4C4B27B-EC9C-498C-BC1B-AB685F1AD85E}" sibTransId="{C6F44256-6052-4A50-AAEE-6D8A7B9054CA}"/>
    <dgm:cxn modelId="{7E6D4099-3169-284B-AFBF-94F5752213C1}" type="presOf" srcId="{0D6A435E-DDA7-4359-AE01-7D1259F36A91}" destId="{82492AEC-CCD4-184E-A327-C3625EEC5D53}" srcOrd="0" destOrd="0" presId="urn:microsoft.com/office/officeart/2005/8/layout/vList2"/>
    <dgm:cxn modelId="{98FE76BF-B4B7-764D-B9A7-DFA1B16F536F}" type="presParOf" srcId="{82492AEC-CCD4-184E-A327-C3625EEC5D53}" destId="{57B4F6B3-0422-284D-B43E-360DC29F2A33}" srcOrd="0" destOrd="0" presId="urn:microsoft.com/office/officeart/2005/8/layout/vList2"/>
    <dgm:cxn modelId="{109D3350-37EB-D940-9863-FADD5BC7FAE6}" type="presParOf" srcId="{82492AEC-CCD4-184E-A327-C3625EEC5D53}" destId="{2660B801-201A-5E4F-81E5-1D9EBE108F99}" srcOrd="1" destOrd="0" presId="urn:microsoft.com/office/officeart/2005/8/layout/vList2"/>
    <dgm:cxn modelId="{5C194259-B3E2-EB4C-8CD3-57CD25495520}" type="presParOf" srcId="{82492AEC-CCD4-184E-A327-C3625EEC5D53}" destId="{0A1A9760-930E-464C-A492-717C6235218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8029642-A3D2-469F-99D0-C2EFD38464C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8BC704B-A307-4072-BC67-AFC5B8288C09}">
      <dgm:prSet/>
      <dgm:spPr/>
      <dgm:t>
        <a:bodyPr/>
        <a:lstStyle/>
        <a:p>
          <a:r>
            <a:rPr lang="es-ES"/>
            <a:t>CONSIENTEN EL ACTO (SEA GRATUITO U ONEROSO)</a:t>
          </a:r>
          <a:endParaRPr lang="en-US"/>
        </a:p>
      </dgm:t>
    </dgm:pt>
    <dgm:pt modelId="{17591F78-23F6-48C8-AF4E-E59485C6A273}" type="parTrans" cxnId="{C670553D-EDB8-43E6-9D1A-52A541CC0CCC}">
      <dgm:prSet/>
      <dgm:spPr/>
      <dgm:t>
        <a:bodyPr/>
        <a:lstStyle/>
        <a:p>
          <a:endParaRPr lang="en-US"/>
        </a:p>
      </dgm:t>
    </dgm:pt>
    <dgm:pt modelId="{4E17C189-99E9-4B6A-B5BD-5E1AEBE02C31}" type="sibTrans" cxnId="{C670553D-EDB8-43E6-9D1A-52A541CC0CCC}">
      <dgm:prSet/>
      <dgm:spPr/>
      <dgm:t>
        <a:bodyPr/>
        <a:lstStyle/>
        <a:p>
          <a:endParaRPr lang="en-US"/>
        </a:p>
      </dgm:t>
    </dgm:pt>
    <dgm:pt modelId="{6A80FD8A-7F1B-4E33-B8A2-1DEF795B31B7}">
      <dgm:prSet/>
      <dgm:spPr/>
      <dgm:t>
        <a:bodyPr/>
        <a:lstStyle/>
        <a:p>
          <a:r>
            <a:rPr lang="es-ES"/>
            <a:t>MANIFIESTAN QUE HAN SIDO COMPENSADOS CON VALORES SIMILARES.</a:t>
          </a:r>
          <a:endParaRPr lang="en-US"/>
        </a:p>
      </dgm:t>
    </dgm:pt>
    <dgm:pt modelId="{2F2ECF8F-3726-4FC4-8F2A-8624D3921E1E}" type="parTrans" cxnId="{9C898353-9D33-4A19-B3C9-29ADBC4AC6CC}">
      <dgm:prSet/>
      <dgm:spPr/>
      <dgm:t>
        <a:bodyPr/>
        <a:lstStyle/>
        <a:p>
          <a:endParaRPr lang="en-US"/>
        </a:p>
      </dgm:t>
    </dgm:pt>
    <dgm:pt modelId="{1141A918-EF70-4B5A-B215-E161D16A5012}" type="sibTrans" cxnId="{9C898353-9D33-4A19-B3C9-29ADBC4AC6CC}">
      <dgm:prSet/>
      <dgm:spPr/>
      <dgm:t>
        <a:bodyPr/>
        <a:lstStyle/>
        <a:p>
          <a:endParaRPr lang="en-US"/>
        </a:p>
      </dgm:t>
    </dgm:pt>
    <dgm:pt modelId="{7B7A685A-EDE8-4BB2-9073-B962BB28249C}">
      <dgm:prSet/>
      <dgm:spPr/>
      <dgm:t>
        <a:bodyPr/>
        <a:lstStyle/>
        <a:p>
          <a:r>
            <a:rPr lang="es-ES"/>
            <a:t>RENUNCIAN EXPRESAMENTE A SOLICITAR QUE EL BIEN QUE SE TRANSFIERE A UN COLEGITIMARIO, FORME PARTE DEL ACERVO HEREDITARIO, IMPUTÁNDOSE A LA PARTE DISPONIBLE.- </a:t>
          </a:r>
          <a:endParaRPr lang="en-US"/>
        </a:p>
      </dgm:t>
    </dgm:pt>
    <dgm:pt modelId="{9E9C4E13-D63D-451E-B32F-D987E07A2759}" type="parTrans" cxnId="{602808FF-5C49-48A5-927A-76737C6A7FB2}">
      <dgm:prSet/>
      <dgm:spPr/>
      <dgm:t>
        <a:bodyPr/>
        <a:lstStyle/>
        <a:p>
          <a:endParaRPr lang="en-US"/>
        </a:p>
      </dgm:t>
    </dgm:pt>
    <dgm:pt modelId="{F53782B9-4B39-43F4-BDA2-F32CB1B72F33}" type="sibTrans" cxnId="{602808FF-5C49-48A5-927A-76737C6A7FB2}">
      <dgm:prSet/>
      <dgm:spPr/>
      <dgm:t>
        <a:bodyPr/>
        <a:lstStyle/>
        <a:p>
          <a:endParaRPr lang="en-US"/>
        </a:p>
      </dgm:t>
    </dgm:pt>
    <dgm:pt modelId="{CA8F462B-E90C-4622-9891-2F77CEE48AC3}" type="pres">
      <dgm:prSet presAssocID="{18029642-A3D2-469F-99D0-C2EFD38464CF}" presName="root" presStyleCnt="0">
        <dgm:presLayoutVars>
          <dgm:dir/>
          <dgm:resizeHandles val="exact"/>
        </dgm:presLayoutVars>
      </dgm:prSet>
      <dgm:spPr/>
    </dgm:pt>
    <dgm:pt modelId="{0798981C-40BD-451D-8644-0944C8413074}" type="pres">
      <dgm:prSet presAssocID="{68BC704B-A307-4072-BC67-AFC5B8288C09}" presName="compNode" presStyleCnt="0"/>
      <dgm:spPr/>
    </dgm:pt>
    <dgm:pt modelId="{7A9AC634-18DD-4C28-83E0-20002FF055BB}" type="pres">
      <dgm:prSet presAssocID="{68BC704B-A307-4072-BC67-AFC5B8288C09}" presName="bgRect" presStyleLbl="bgShp" presStyleIdx="0" presStyleCnt="3"/>
      <dgm:spPr/>
    </dgm:pt>
    <dgm:pt modelId="{8423A20D-1A6A-486A-9BDD-8D8A4C5E74F9}" type="pres">
      <dgm:prSet presAssocID="{68BC704B-A307-4072-BC67-AFC5B8288C0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áscara"/>
        </a:ext>
      </dgm:extLst>
    </dgm:pt>
    <dgm:pt modelId="{E4625A1D-4739-46EE-B094-F52D8DF2FC6E}" type="pres">
      <dgm:prSet presAssocID="{68BC704B-A307-4072-BC67-AFC5B8288C09}" presName="spaceRect" presStyleCnt="0"/>
      <dgm:spPr/>
    </dgm:pt>
    <dgm:pt modelId="{D139A0A4-3A19-466F-A092-EAD756643F93}" type="pres">
      <dgm:prSet presAssocID="{68BC704B-A307-4072-BC67-AFC5B8288C09}" presName="parTx" presStyleLbl="revTx" presStyleIdx="0" presStyleCnt="3">
        <dgm:presLayoutVars>
          <dgm:chMax val="0"/>
          <dgm:chPref val="0"/>
        </dgm:presLayoutVars>
      </dgm:prSet>
      <dgm:spPr/>
    </dgm:pt>
    <dgm:pt modelId="{8508822D-B069-4FB0-A4BB-34D236881D2C}" type="pres">
      <dgm:prSet presAssocID="{4E17C189-99E9-4B6A-B5BD-5E1AEBE02C31}" presName="sibTrans" presStyleCnt="0"/>
      <dgm:spPr/>
    </dgm:pt>
    <dgm:pt modelId="{56B3C32C-0DF4-41AA-8CB1-BFE09C721F2A}" type="pres">
      <dgm:prSet presAssocID="{6A80FD8A-7F1B-4E33-B8A2-1DEF795B31B7}" presName="compNode" presStyleCnt="0"/>
      <dgm:spPr/>
    </dgm:pt>
    <dgm:pt modelId="{DC7474CF-505F-4398-84C1-471A2F5E3A2B}" type="pres">
      <dgm:prSet presAssocID="{6A80FD8A-7F1B-4E33-B8A2-1DEF795B31B7}" presName="bgRect" presStyleLbl="bgShp" presStyleIdx="1" presStyleCnt="3"/>
      <dgm:spPr/>
    </dgm:pt>
    <dgm:pt modelId="{8B636751-34CA-4C07-92EB-DA3E549C2768}" type="pres">
      <dgm:prSet presAssocID="{6A80FD8A-7F1B-4E33-B8A2-1DEF795B31B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ublo"/>
        </a:ext>
      </dgm:extLst>
    </dgm:pt>
    <dgm:pt modelId="{3958255D-4025-447D-8C5A-6744CC52A8D0}" type="pres">
      <dgm:prSet presAssocID="{6A80FD8A-7F1B-4E33-B8A2-1DEF795B31B7}" presName="spaceRect" presStyleCnt="0"/>
      <dgm:spPr/>
    </dgm:pt>
    <dgm:pt modelId="{5FB9CBD7-29D1-4A7C-AFEB-9A1AF98797EF}" type="pres">
      <dgm:prSet presAssocID="{6A80FD8A-7F1B-4E33-B8A2-1DEF795B31B7}" presName="parTx" presStyleLbl="revTx" presStyleIdx="1" presStyleCnt="3">
        <dgm:presLayoutVars>
          <dgm:chMax val="0"/>
          <dgm:chPref val="0"/>
        </dgm:presLayoutVars>
      </dgm:prSet>
      <dgm:spPr/>
    </dgm:pt>
    <dgm:pt modelId="{3504E5D4-4B3E-4C27-AF90-5FB2C9253BF4}" type="pres">
      <dgm:prSet presAssocID="{1141A918-EF70-4B5A-B215-E161D16A5012}" presName="sibTrans" presStyleCnt="0"/>
      <dgm:spPr/>
    </dgm:pt>
    <dgm:pt modelId="{5D280C0C-C253-417C-9856-D610093EBFE4}" type="pres">
      <dgm:prSet presAssocID="{7B7A685A-EDE8-4BB2-9073-B962BB28249C}" presName="compNode" presStyleCnt="0"/>
      <dgm:spPr/>
    </dgm:pt>
    <dgm:pt modelId="{1D6F9DBF-C402-419C-BA56-361E467B2AA9}" type="pres">
      <dgm:prSet presAssocID="{7B7A685A-EDE8-4BB2-9073-B962BB28249C}" presName="bgRect" presStyleLbl="bgShp" presStyleIdx="2" presStyleCnt="3"/>
      <dgm:spPr/>
    </dgm:pt>
    <dgm:pt modelId="{C5F13589-67CF-4054-B548-A279ECCBFD8C}" type="pres">
      <dgm:prSet presAssocID="{7B7A685A-EDE8-4BB2-9073-B962BB28249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tillo de juez"/>
        </a:ext>
      </dgm:extLst>
    </dgm:pt>
    <dgm:pt modelId="{32820156-9E8D-48EF-ADB0-64141E5E0B1E}" type="pres">
      <dgm:prSet presAssocID="{7B7A685A-EDE8-4BB2-9073-B962BB28249C}" presName="spaceRect" presStyleCnt="0"/>
      <dgm:spPr/>
    </dgm:pt>
    <dgm:pt modelId="{8F2B1105-3B9D-4FEA-8509-DE8DF07F8A61}" type="pres">
      <dgm:prSet presAssocID="{7B7A685A-EDE8-4BB2-9073-B962BB28249C}" presName="parTx" presStyleLbl="revTx" presStyleIdx="2" presStyleCnt="3">
        <dgm:presLayoutVars>
          <dgm:chMax val="0"/>
          <dgm:chPref val="0"/>
        </dgm:presLayoutVars>
      </dgm:prSet>
      <dgm:spPr/>
    </dgm:pt>
  </dgm:ptLst>
  <dgm:cxnLst>
    <dgm:cxn modelId="{641DCF2A-75B2-4129-BBD2-6A9E7FA5D805}" type="presOf" srcId="{68BC704B-A307-4072-BC67-AFC5B8288C09}" destId="{D139A0A4-3A19-466F-A092-EAD756643F93}" srcOrd="0" destOrd="0" presId="urn:microsoft.com/office/officeart/2018/2/layout/IconVerticalSolidList"/>
    <dgm:cxn modelId="{C670553D-EDB8-43E6-9D1A-52A541CC0CCC}" srcId="{18029642-A3D2-469F-99D0-C2EFD38464CF}" destId="{68BC704B-A307-4072-BC67-AFC5B8288C09}" srcOrd="0" destOrd="0" parTransId="{17591F78-23F6-48C8-AF4E-E59485C6A273}" sibTransId="{4E17C189-99E9-4B6A-B5BD-5E1AEBE02C31}"/>
    <dgm:cxn modelId="{9C898353-9D33-4A19-B3C9-29ADBC4AC6CC}" srcId="{18029642-A3D2-469F-99D0-C2EFD38464CF}" destId="{6A80FD8A-7F1B-4E33-B8A2-1DEF795B31B7}" srcOrd="1" destOrd="0" parTransId="{2F2ECF8F-3726-4FC4-8F2A-8624D3921E1E}" sibTransId="{1141A918-EF70-4B5A-B215-E161D16A5012}"/>
    <dgm:cxn modelId="{43E64F88-72C3-4B08-9302-8E81C699FEB1}" type="presOf" srcId="{6A80FD8A-7F1B-4E33-B8A2-1DEF795B31B7}" destId="{5FB9CBD7-29D1-4A7C-AFEB-9A1AF98797EF}" srcOrd="0" destOrd="0" presId="urn:microsoft.com/office/officeart/2018/2/layout/IconVerticalSolidList"/>
    <dgm:cxn modelId="{3B77F5BB-8CAE-4BCD-B5BF-47EE3693C1E2}" type="presOf" srcId="{7B7A685A-EDE8-4BB2-9073-B962BB28249C}" destId="{8F2B1105-3B9D-4FEA-8509-DE8DF07F8A61}" srcOrd="0" destOrd="0" presId="urn:microsoft.com/office/officeart/2018/2/layout/IconVerticalSolidList"/>
    <dgm:cxn modelId="{7FBD9AC3-3450-4F47-9BD7-F4FFF809E90D}" type="presOf" srcId="{18029642-A3D2-469F-99D0-C2EFD38464CF}" destId="{CA8F462B-E90C-4622-9891-2F77CEE48AC3}" srcOrd="0" destOrd="0" presId="urn:microsoft.com/office/officeart/2018/2/layout/IconVerticalSolidList"/>
    <dgm:cxn modelId="{602808FF-5C49-48A5-927A-76737C6A7FB2}" srcId="{18029642-A3D2-469F-99D0-C2EFD38464CF}" destId="{7B7A685A-EDE8-4BB2-9073-B962BB28249C}" srcOrd="2" destOrd="0" parTransId="{9E9C4E13-D63D-451E-B32F-D987E07A2759}" sibTransId="{F53782B9-4B39-43F4-BDA2-F32CB1B72F33}"/>
    <dgm:cxn modelId="{617D5100-8215-47DB-839B-A0A488B91646}" type="presParOf" srcId="{CA8F462B-E90C-4622-9891-2F77CEE48AC3}" destId="{0798981C-40BD-451D-8644-0944C8413074}" srcOrd="0" destOrd="0" presId="urn:microsoft.com/office/officeart/2018/2/layout/IconVerticalSolidList"/>
    <dgm:cxn modelId="{98EF7FFC-7345-48EB-BEFB-9A9F636E7FA4}" type="presParOf" srcId="{0798981C-40BD-451D-8644-0944C8413074}" destId="{7A9AC634-18DD-4C28-83E0-20002FF055BB}" srcOrd="0" destOrd="0" presId="urn:microsoft.com/office/officeart/2018/2/layout/IconVerticalSolidList"/>
    <dgm:cxn modelId="{5E603695-EA79-4638-941F-137390BBCB94}" type="presParOf" srcId="{0798981C-40BD-451D-8644-0944C8413074}" destId="{8423A20D-1A6A-486A-9BDD-8D8A4C5E74F9}" srcOrd="1" destOrd="0" presId="urn:microsoft.com/office/officeart/2018/2/layout/IconVerticalSolidList"/>
    <dgm:cxn modelId="{EDB430DF-1C37-496E-88F8-2F0080E47F46}" type="presParOf" srcId="{0798981C-40BD-451D-8644-0944C8413074}" destId="{E4625A1D-4739-46EE-B094-F52D8DF2FC6E}" srcOrd="2" destOrd="0" presId="urn:microsoft.com/office/officeart/2018/2/layout/IconVerticalSolidList"/>
    <dgm:cxn modelId="{B3945709-0D88-4780-95B1-EF022AF7AE45}" type="presParOf" srcId="{0798981C-40BD-451D-8644-0944C8413074}" destId="{D139A0A4-3A19-466F-A092-EAD756643F93}" srcOrd="3" destOrd="0" presId="urn:microsoft.com/office/officeart/2018/2/layout/IconVerticalSolidList"/>
    <dgm:cxn modelId="{D9896A0E-8BE4-498A-9042-5C328A66ADA4}" type="presParOf" srcId="{CA8F462B-E90C-4622-9891-2F77CEE48AC3}" destId="{8508822D-B069-4FB0-A4BB-34D236881D2C}" srcOrd="1" destOrd="0" presId="urn:microsoft.com/office/officeart/2018/2/layout/IconVerticalSolidList"/>
    <dgm:cxn modelId="{1EF6DEBA-6181-4FB8-8C93-2B5B907613FA}" type="presParOf" srcId="{CA8F462B-E90C-4622-9891-2F77CEE48AC3}" destId="{56B3C32C-0DF4-41AA-8CB1-BFE09C721F2A}" srcOrd="2" destOrd="0" presId="urn:microsoft.com/office/officeart/2018/2/layout/IconVerticalSolidList"/>
    <dgm:cxn modelId="{B6BE6096-0F7C-496A-B38C-F749A7DF83B0}" type="presParOf" srcId="{56B3C32C-0DF4-41AA-8CB1-BFE09C721F2A}" destId="{DC7474CF-505F-4398-84C1-471A2F5E3A2B}" srcOrd="0" destOrd="0" presId="urn:microsoft.com/office/officeart/2018/2/layout/IconVerticalSolidList"/>
    <dgm:cxn modelId="{722EB33A-A917-4427-873B-04E3886C50ED}" type="presParOf" srcId="{56B3C32C-0DF4-41AA-8CB1-BFE09C721F2A}" destId="{8B636751-34CA-4C07-92EB-DA3E549C2768}" srcOrd="1" destOrd="0" presId="urn:microsoft.com/office/officeart/2018/2/layout/IconVerticalSolidList"/>
    <dgm:cxn modelId="{F26ED5F0-B537-4E34-B301-896CC5F34569}" type="presParOf" srcId="{56B3C32C-0DF4-41AA-8CB1-BFE09C721F2A}" destId="{3958255D-4025-447D-8C5A-6744CC52A8D0}" srcOrd="2" destOrd="0" presId="urn:microsoft.com/office/officeart/2018/2/layout/IconVerticalSolidList"/>
    <dgm:cxn modelId="{719CD0CC-62CD-4812-B98E-251F74318FCE}" type="presParOf" srcId="{56B3C32C-0DF4-41AA-8CB1-BFE09C721F2A}" destId="{5FB9CBD7-29D1-4A7C-AFEB-9A1AF98797EF}" srcOrd="3" destOrd="0" presId="urn:microsoft.com/office/officeart/2018/2/layout/IconVerticalSolidList"/>
    <dgm:cxn modelId="{65715932-961E-4F65-AAD8-62AC73B6E13E}" type="presParOf" srcId="{CA8F462B-E90C-4622-9891-2F77CEE48AC3}" destId="{3504E5D4-4B3E-4C27-AF90-5FB2C9253BF4}" srcOrd="3" destOrd="0" presId="urn:microsoft.com/office/officeart/2018/2/layout/IconVerticalSolidList"/>
    <dgm:cxn modelId="{BC4C2221-F828-43E3-A2CF-64B8232800DF}" type="presParOf" srcId="{CA8F462B-E90C-4622-9891-2F77CEE48AC3}" destId="{5D280C0C-C253-417C-9856-D610093EBFE4}" srcOrd="4" destOrd="0" presId="urn:microsoft.com/office/officeart/2018/2/layout/IconVerticalSolidList"/>
    <dgm:cxn modelId="{B1066AF5-FDEE-4B39-9752-5A9C60C30C08}" type="presParOf" srcId="{5D280C0C-C253-417C-9856-D610093EBFE4}" destId="{1D6F9DBF-C402-419C-BA56-361E467B2AA9}" srcOrd="0" destOrd="0" presId="urn:microsoft.com/office/officeart/2018/2/layout/IconVerticalSolidList"/>
    <dgm:cxn modelId="{94F4A97D-A721-4496-8C47-65336AA532E5}" type="presParOf" srcId="{5D280C0C-C253-417C-9856-D610093EBFE4}" destId="{C5F13589-67CF-4054-B548-A279ECCBFD8C}" srcOrd="1" destOrd="0" presId="urn:microsoft.com/office/officeart/2018/2/layout/IconVerticalSolidList"/>
    <dgm:cxn modelId="{BF1B595A-2F80-4199-94BB-EE5B497D053C}" type="presParOf" srcId="{5D280C0C-C253-417C-9856-D610093EBFE4}" destId="{32820156-9E8D-48EF-ADB0-64141E5E0B1E}" srcOrd="2" destOrd="0" presId="urn:microsoft.com/office/officeart/2018/2/layout/IconVerticalSolidList"/>
    <dgm:cxn modelId="{CF9B4DD2-96A2-4192-AE88-83FD597143C8}" type="presParOf" srcId="{5D280C0C-C253-417C-9856-D610093EBFE4}" destId="{8F2B1105-3B9D-4FEA-8509-DE8DF07F8A6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9AAE95-05DB-E147-89AC-55287A1A0614}">
      <dsp:nvSpPr>
        <dsp:cNvPr id="0" name=""/>
        <dsp:cNvSpPr/>
      </dsp:nvSpPr>
      <dsp:spPr>
        <a:xfrm>
          <a:off x="9242" y="103869"/>
          <a:ext cx="2762398" cy="414359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a:t>Si por acto entre vivos a título oneroso el causante transmite a alguno de los legitimarios la propiedad de bienes con reserva de usufructo, uso o habitación, o con la contraprestación de una renta vitalicia, se presume sin admitir prueba en contrario, la gratuidad del acto y la intención de mejorar al beneficiario. SIN EMBARGO, se deben deducir del valor de lo donado las sumas que el adquirente demuestre haber efectivamente pagado.</a:t>
          </a:r>
          <a:endParaRPr lang="en-US" sz="1600" kern="1200"/>
        </a:p>
      </dsp:txBody>
      <dsp:txXfrm>
        <a:off x="90150" y="184777"/>
        <a:ext cx="2600582" cy="3981782"/>
      </dsp:txXfrm>
    </dsp:sp>
    <dsp:sp modelId="{FA8772F5-AE11-A649-B47B-1C79D3CD1A75}">
      <dsp:nvSpPr>
        <dsp:cNvPr id="0" name=""/>
        <dsp:cNvSpPr/>
      </dsp:nvSpPr>
      <dsp:spPr>
        <a:xfrm>
          <a:off x="3047880" y="1833131"/>
          <a:ext cx="585628" cy="68507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047880" y="1970146"/>
        <a:ext cx="409940" cy="411044"/>
      </dsp:txXfrm>
    </dsp:sp>
    <dsp:sp modelId="{8CF54FAB-33B0-1E47-8444-3BF64D448A9E}">
      <dsp:nvSpPr>
        <dsp:cNvPr id="0" name=""/>
        <dsp:cNvSpPr/>
      </dsp:nvSpPr>
      <dsp:spPr>
        <a:xfrm>
          <a:off x="3876600" y="103869"/>
          <a:ext cx="2762398" cy="414359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a:t>El valor de los bienes debe ser imputado a la porción disponible y el excedente es objeto de colación.-</a:t>
          </a:r>
          <a:endParaRPr lang="en-US" sz="1600" kern="1200"/>
        </a:p>
      </dsp:txBody>
      <dsp:txXfrm>
        <a:off x="3957508" y="184777"/>
        <a:ext cx="2600582" cy="3981782"/>
      </dsp:txXfrm>
    </dsp:sp>
    <dsp:sp modelId="{A5794E10-CF8C-BC4A-A66B-D9B45C347F6E}">
      <dsp:nvSpPr>
        <dsp:cNvPr id="0" name=""/>
        <dsp:cNvSpPr/>
      </dsp:nvSpPr>
      <dsp:spPr>
        <a:xfrm>
          <a:off x="6915239" y="1833131"/>
          <a:ext cx="585628" cy="68507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6915239" y="1970146"/>
        <a:ext cx="409940" cy="411044"/>
      </dsp:txXfrm>
    </dsp:sp>
    <dsp:sp modelId="{D3C2335D-3F84-7D43-B89E-F7FA7217E157}">
      <dsp:nvSpPr>
        <dsp:cNvPr id="0" name=""/>
        <dsp:cNvSpPr/>
      </dsp:nvSpPr>
      <dsp:spPr>
        <a:xfrm>
          <a:off x="7743958" y="103869"/>
          <a:ext cx="2762398" cy="414359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a:t>Esta imputación y esta colación, no pueden ser demandadas por los legitimarios que consintieron la enajenación, se onerosa o gratuita, con algunas de las modalidades indicadas.- </a:t>
          </a:r>
          <a:endParaRPr lang="en-US" sz="1600" kern="1200"/>
        </a:p>
      </dsp:txBody>
      <dsp:txXfrm>
        <a:off x="7824866" y="184777"/>
        <a:ext cx="2600582" cy="39817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DDEF9-9A2F-6D41-A5A9-8720CAC1CB21}">
      <dsp:nvSpPr>
        <dsp:cNvPr id="0" name=""/>
        <dsp:cNvSpPr/>
      </dsp:nvSpPr>
      <dsp:spPr>
        <a:xfrm>
          <a:off x="0" y="64759"/>
          <a:ext cx="6666833" cy="129870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ES" sz="1500" kern="1200"/>
            <a:t>¿ EL CONSENTIMIENTO DE LOS LEGITIMARIOS A LAS TRANSFERENCIAS DEL CAUSANTE A FAVOR  DE ALGUNOS DE LO LEGITIMARIOS, YA SEAN A TITULO ONEROSO O GRATUITO, IMPLICA EL RECONOCIMIENTO DE LA IMPUTACIÓN DEL ACTO A LA PARTE DISPONIBLE Y/O UNA RENUNCIA A LA ACCIÓN DE COLACIÓN POR QUIENES CONSINTIERON EL ACTO?</a:t>
          </a:r>
          <a:endParaRPr lang="en-US" sz="1500" kern="1200"/>
        </a:p>
      </dsp:txBody>
      <dsp:txXfrm>
        <a:off x="63397" y="128156"/>
        <a:ext cx="6540039" cy="1171906"/>
      </dsp:txXfrm>
    </dsp:sp>
    <dsp:sp modelId="{3F2AC493-3989-2E47-BD71-B79540CFA74D}">
      <dsp:nvSpPr>
        <dsp:cNvPr id="0" name=""/>
        <dsp:cNvSpPr/>
      </dsp:nvSpPr>
      <dsp:spPr>
        <a:xfrm>
          <a:off x="0" y="1406659"/>
          <a:ext cx="6666833" cy="1298700"/>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ES" sz="1500" kern="1200"/>
            <a:t>¿REPRESENTA UN SUPUESTO DE EXCEPCIÓN A LA PROHIBICIÓN DE PACTOS SOBRE HERENCIA FUTURA ?</a:t>
          </a:r>
          <a:endParaRPr lang="en-US" sz="1500" kern="1200"/>
        </a:p>
      </dsp:txBody>
      <dsp:txXfrm>
        <a:off x="63397" y="1470056"/>
        <a:ext cx="6540039" cy="1171906"/>
      </dsp:txXfrm>
    </dsp:sp>
    <dsp:sp modelId="{40C14228-A21E-E646-B12D-EF9A54700B2B}">
      <dsp:nvSpPr>
        <dsp:cNvPr id="0" name=""/>
        <dsp:cNvSpPr/>
      </dsp:nvSpPr>
      <dsp:spPr>
        <a:xfrm>
          <a:off x="0" y="2748559"/>
          <a:ext cx="6666833" cy="1298700"/>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ES" sz="1500" kern="1200"/>
            <a:t>¿LAS DONACIONES, TAMBIÉN PODRIÁN INCLUIRSE EN ESTE ARTÍCULO ?</a:t>
          </a:r>
          <a:endParaRPr lang="en-US" sz="1500" kern="1200"/>
        </a:p>
      </dsp:txBody>
      <dsp:txXfrm>
        <a:off x="63397" y="2811956"/>
        <a:ext cx="6540039" cy="1171906"/>
      </dsp:txXfrm>
    </dsp:sp>
    <dsp:sp modelId="{92F78492-6419-494F-B2E7-8A744167E7A1}">
      <dsp:nvSpPr>
        <dsp:cNvPr id="0" name=""/>
        <dsp:cNvSpPr/>
      </dsp:nvSpPr>
      <dsp:spPr>
        <a:xfrm>
          <a:off x="0" y="4090460"/>
          <a:ext cx="6666833" cy="129870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ES" sz="1500" kern="1200"/>
            <a:t>¿CUAL ES LA RELEVANCIA DE LA PRESENCIA DE LOS LEGITIMARIOS EN LAS ESCRITURAS DE TRANSMISIÓN DEL DOMINIO POR EL CAUSANTE A ALGUNO DE SUS LEGITIMARIOS?</a:t>
          </a:r>
          <a:endParaRPr lang="en-US" sz="1500" kern="1200"/>
        </a:p>
      </dsp:txBody>
      <dsp:txXfrm>
        <a:off x="63397" y="4153857"/>
        <a:ext cx="6540039" cy="11719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873326-FB39-1947-B863-13424647DBA7}">
      <dsp:nvSpPr>
        <dsp:cNvPr id="0" name=""/>
        <dsp:cNvSpPr/>
      </dsp:nvSpPr>
      <dsp:spPr>
        <a:xfrm>
          <a:off x="606456" y="0"/>
          <a:ext cx="5453920" cy="545392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138B6A7-850F-7D48-BB81-55F195F066EE}">
      <dsp:nvSpPr>
        <dsp:cNvPr id="0" name=""/>
        <dsp:cNvSpPr/>
      </dsp:nvSpPr>
      <dsp:spPr>
        <a:xfrm>
          <a:off x="1124578" y="518122"/>
          <a:ext cx="2127028" cy="2127028"/>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a:t>…”</a:t>
          </a:r>
          <a:r>
            <a:rPr lang="es-ES" sz="1600" i="1" kern="1200"/>
            <a:t>SIN EMBARGO, SE DEBEN DEDUCIR DEL VALOR DE LO DONADO LAS SUMAS QUE EL ADQUIRENTE DEMUESTRE HABER EFECTIVAMENTE PAGADO”</a:t>
          </a:r>
          <a:endParaRPr lang="en-US" sz="1600" kern="1200"/>
        </a:p>
      </dsp:txBody>
      <dsp:txXfrm>
        <a:off x="1228411" y="621955"/>
        <a:ext cx="1919362" cy="1919362"/>
      </dsp:txXfrm>
    </dsp:sp>
    <dsp:sp modelId="{1EE5226B-69F6-A043-BF56-52BB64273FD4}">
      <dsp:nvSpPr>
        <dsp:cNvPr id="0" name=""/>
        <dsp:cNvSpPr/>
      </dsp:nvSpPr>
      <dsp:spPr>
        <a:xfrm>
          <a:off x="3415225" y="518122"/>
          <a:ext cx="2127028" cy="212702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i="1" kern="1200"/>
            <a:t>CON ESTA DISPOSICIÓN LA PRESUNCIÓN DE GRATUIDAD PASARÍA A SER IURIS TANTUM, PORQUE ADMITE PRUEBA EN CONTRARIO.</a:t>
          </a:r>
          <a:endParaRPr lang="en-US" sz="1600" kern="1200"/>
        </a:p>
      </dsp:txBody>
      <dsp:txXfrm>
        <a:off x="3519058" y="621955"/>
        <a:ext cx="1919362" cy="1919362"/>
      </dsp:txXfrm>
    </dsp:sp>
    <dsp:sp modelId="{E6EBB2D2-9751-2341-A050-FF3CC65F3EDE}">
      <dsp:nvSpPr>
        <dsp:cNvPr id="0" name=""/>
        <dsp:cNvSpPr/>
      </dsp:nvSpPr>
      <dsp:spPr>
        <a:xfrm>
          <a:off x="1124578" y="2808768"/>
          <a:ext cx="2127028" cy="2127028"/>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i="1" kern="1200"/>
            <a:t>ENTONCES, HABRÁ DONACIÓN SOLO EN LA MEDIDA EN QUE EL HEREDERO ADQUIRENTE NO PUEDA DEMOSTRAR LOS PAGOS QUE HIZO.</a:t>
          </a:r>
          <a:endParaRPr lang="en-US" sz="1600" kern="1200"/>
        </a:p>
      </dsp:txBody>
      <dsp:txXfrm>
        <a:off x="1228411" y="2912601"/>
        <a:ext cx="1919362" cy="1919362"/>
      </dsp:txXfrm>
    </dsp:sp>
    <dsp:sp modelId="{5C186DC1-6F1B-0240-ABDA-DF5F083C7F0C}">
      <dsp:nvSpPr>
        <dsp:cNvPr id="0" name=""/>
        <dsp:cNvSpPr/>
      </dsp:nvSpPr>
      <dsp:spPr>
        <a:xfrm>
          <a:off x="3415225" y="2808768"/>
          <a:ext cx="2127028" cy="2127028"/>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i="1" kern="1200"/>
            <a:t>LA NORMA ES AMPLIA, ADMITE TODO PAGO, YA SE IMPUTABLE A LA RENTA VITALICIA O AL PRECIO.</a:t>
          </a:r>
          <a:endParaRPr lang="en-US" sz="1600" kern="1200"/>
        </a:p>
      </dsp:txBody>
      <dsp:txXfrm>
        <a:off x="3519058" y="2912601"/>
        <a:ext cx="1919362" cy="19193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97C68-F560-B94B-88D3-CBD76232B522}">
      <dsp:nvSpPr>
        <dsp:cNvPr id="0" name=""/>
        <dsp:cNvSpPr/>
      </dsp:nvSpPr>
      <dsp:spPr>
        <a:xfrm>
          <a:off x="0" y="12559"/>
          <a:ext cx="6666833" cy="26769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ES" sz="2600" kern="1200"/>
            <a:t>“</a:t>
          </a:r>
          <a:r>
            <a:rPr lang="es-ES" sz="2600" i="1" kern="1200"/>
            <a:t>ESTA IMPUTACIÓN Y ESTA COLACIÓN NO PUEDEN SER DEMANDADAS POR LOS LEGIGTIMARIOS QUE CONSINTIERON EN LA ENAJENACIÓN, SE ONEROSA O GRATUITA, CON ALGUNAS DE LAS MODALIDADES INDICADAS”</a:t>
          </a:r>
          <a:endParaRPr lang="en-US" sz="2600" kern="1200"/>
        </a:p>
      </dsp:txBody>
      <dsp:txXfrm>
        <a:off x="130678" y="143237"/>
        <a:ext cx="6405477" cy="2415604"/>
      </dsp:txXfrm>
    </dsp:sp>
    <dsp:sp modelId="{04300B41-BDA3-8D45-A4CC-2A041D3BA5F7}">
      <dsp:nvSpPr>
        <dsp:cNvPr id="0" name=""/>
        <dsp:cNvSpPr/>
      </dsp:nvSpPr>
      <dsp:spPr>
        <a:xfrm>
          <a:off x="0" y="2764400"/>
          <a:ext cx="6666833" cy="267696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AR" sz="2600" kern="1200"/>
            <a:t>ESTE CONSENTIMIENTO PUEDE SER PRESTADO SIMULTANEAMENTE EN EL MISMO CONTRATO, AL OTORGARSE LA RESPECTIVA ESCRITURA PÚBLICA, O CON POSTERIORIDAD.</a:t>
          </a:r>
          <a:endParaRPr lang="en-US" sz="2600" kern="1200"/>
        </a:p>
      </dsp:txBody>
      <dsp:txXfrm>
        <a:off x="130678" y="2895078"/>
        <a:ext cx="6405477" cy="24156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3B0D2-132A-1949-88C0-E756B0C9B440}">
      <dsp:nvSpPr>
        <dsp:cNvPr id="0" name=""/>
        <dsp:cNvSpPr/>
      </dsp:nvSpPr>
      <dsp:spPr>
        <a:xfrm>
          <a:off x="0" y="112786"/>
          <a:ext cx="6666833" cy="1268206"/>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 sz="1800" kern="1200"/>
            <a:t>EL PRECEPTO ALUDE AL CONSENTIMIENTO SOBRE EL CARÁCTER ONEROSO DE LA ENAJENACIÓN Y AL RECONOCIMIENTO DE LA SINCERIDAD DEL ACTO DE DISPOSICIÓN.-</a:t>
          </a:r>
          <a:endParaRPr lang="en-US" sz="1800" kern="1200"/>
        </a:p>
      </dsp:txBody>
      <dsp:txXfrm>
        <a:off x="61909" y="174695"/>
        <a:ext cx="6543015" cy="1144388"/>
      </dsp:txXfrm>
    </dsp:sp>
    <dsp:sp modelId="{5BBB8743-AE5B-0941-9D20-118F88572C81}">
      <dsp:nvSpPr>
        <dsp:cNvPr id="0" name=""/>
        <dsp:cNvSpPr/>
      </dsp:nvSpPr>
      <dsp:spPr>
        <a:xfrm>
          <a:off x="0" y="1432833"/>
          <a:ext cx="6666833" cy="1268206"/>
        </a:xfrm>
        <a:prstGeom prst="roundRect">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 sz="1800" kern="1200"/>
            <a:t>Y ESE RECONOCIMIENTO DE LA ONEROSIDAD DEL ACTO LOS OBLIGARÁ PARA EL FUTURO, DADO QUE NO PODRÁN PRETENDER ULTERIORMENTE LA INCLUSIÓN DEL VALOR DEL BIEN ENAJENADO EN LA MASA DE CÁLCULO DE LA LEGÌTIMA.-</a:t>
          </a:r>
          <a:endParaRPr lang="en-US" sz="1800" kern="1200"/>
        </a:p>
      </dsp:txBody>
      <dsp:txXfrm>
        <a:off x="61909" y="1494742"/>
        <a:ext cx="6543015" cy="1144388"/>
      </dsp:txXfrm>
    </dsp:sp>
    <dsp:sp modelId="{0A3DD0DF-A336-2643-AC92-AB7AFBFC3E07}">
      <dsp:nvSpPr>
        <dsp:cNvPr id="0" name=""/>
        <dsp:cNvSpPr/>
      </dsp:nvSpPr>
      <dsp:spPr>
        <a:xfrm>
          <a:off x="0" y="2752880"/>
          <a:ext cx="6666833" cy="1268206"/>
        </a:xfrm>
        <a:prstGeom prst="roundRect">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 sz="1800" kern="1200"/>
            <a:t>ESTAMOS ANTE UN CASO EXCEPCIONAL, EN EL CUAL LA LEY ADMITE LA VALIDEZ DE UN PACTO DE HERENCIA FUTURA.</a:t>
          </a:r>
          <a:endParaRPr lang="en-US" sz="1800" kern="1200"/>
        </a:p>
      </dsp:txBody>
      <dsp:txXfrm>
        <a:off x="61909" y="2814789"/>
        <a:ext cx="6543015" cy="1144388"/>
      </dsp:txXfrm>
    </dsp:sp>
    <dsp:sp modelId="{6AD6FB99-5385-BA4E-98A6-BFA09CAC8D2D}">
      <dsp:nvSpPr>
        <dsp:cNvPr id="0" name=""/>
        <dsp:cNvSpPr/>
      </dsp:nvSpPr>
      <dsp:spPr>
        <a:xfrm>
          <a:off x="0" y="4072926"/>
          <a:ext cx="6666833" cy="1268206"/>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 sz="1800" kern="1200"/>
            <a:t>CONSENTIMIENTO DE LOS LEGITIMARIOS=RENUNCIA AL DERECHO DE PEDIR LA COLACIÓN DE LOS VALORES DADOS EN VIDA POR EL DIFUNTO.</a:t>
          </a:r>
          <a:endParaRPr lang="en-US" sz="1800" kern="1200"/>
        </a:p>
      </dsp:txBody>
      <dsp:txXfrm>
        <a:off x="61909" y="4134835"/>
        <a:ext cx="6543015" cy="11443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9AB163-B6CC-0948-A7EE-FE5CBCF205B1}">
      <dsp:nvSpPr>
        <dsp:cNvPr id="0" name=""/>
        <dsp:cNvSpPr/>
      </dsp:nvSpPr>
      <dsp:spPr>
        <a:xfrm>
          <a:off x="0" y="76234"/>
          <a:ext cx="6666833" cy="261904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ES" sz="2200" kern="1200"/>
            <a:t>SEGÚN EL ÚLTIMO PÁRRAFO, CON LA EXPRESIÓN “GRATUITA” LA LEY TAMBIÉN PRESUME LA INTENCIÓN DEL CAUSANTE DE MEJORAR AL HEREDERO LEGITIMARIO A QUIEN LE HUBIERA DONADO ABIERTAMENTE UN BIEN.</a:t>
          </a:r>
          <a:endParaRPr lang="en-US" sz="2200" kern="1200"/>
        </a:p>
      </dsp:txBody>
      <dsp:txXfrm>
        <a:off x="127851" y="204085"/>
        <a:ext cx="6411131" cy="2363343"/>
      </dsp:txXfrm>
    </dsp:sp>
    <dsp:sp modelId="{A0A5FDBA-3EC6-5A4E-A382-F64AAA7470E1}">
      <dsp:nvSpPr>
        <dsp:cNvPr id="0" name=""/>
        <dsp:cNvSpPr/>
      </dsp:nvSpPr>
      <dsp:spPr>
        <a:xfrm>
          <a:off x="0" y="2758639"/>
          <a:ext cx="6666833" cy="2619045"/>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ES" sz="2200" kern="1200"/>
            <a:t>EN ESTE CASO LA LEY SUSTITUYE LA VOLUNTAD DEL CAUSANTE, PRESUMIENDO QUE, CON ESE ACTO GRATUITO, PRETENDE MEJORAR AL DONATARIO LEGITIMARIO Y LOS LEGITIMARIOS QUE CONSINTIERON EL ACTO TAMBIÉN AFIRMAN LA VOLUNTAD DEL DONANTE DE MEJORAR AL DONATARIO LEGITIMARIO.</a:t>
          </a:r>
          <a:endParaRPr lang="en-US" sz="2200" kern="1200"/>
        </a:p>
      </dsp:txBody>
      <dsp:txXfrm>
        <a:off x="127851" y="2886490"/>
        <a:ext cx="6411131" cy="23633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4F6B3-0422-284D-B43E-360DC29F2A33}">
      <dsp:nvSpPr>
        <dsp:cNvPr id="0" name=""/>
        <dsp:cNvSpPr/>
      </dsp:nvSpPr>
      <dsp:spPr>
        <a:xfrm>
          <a:off x="0" y="2839"/>
          <a:ext cx="6666833" cy="269100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ES" sz="2300" kern="1200"/>
            <a:t>TRATANDOSE DE UN ACTO OSTENSIBLEMENTE ONERSO, SI LOS HEREDEROS RECONOCEN LA VERACIDAD DE SU CARÁCTER ONEROSO, CONSINTIENDO EL ACTO, SIGNIFICA QUE NO LES LESIONA LA LEGÍTIMA Y, EN CONSECUENCIA, NADA TIENEN QUE OBJETAR DESPUÉS  DEL FALLECIMIENTO DEL CAUSANTE.</a:t>
          </a:r>
          <a:endParaRPr lang="en-US" sz="2300" kern="1200"/>
        </a:p>
      </dsp:txBody>
      <dsp:txXfrm>
        <a:off x="131364" y="134203"/>
        <a:ext cx="6404105" cy="2428272"/>
      </dsp:txXfrm>
    </dsp:sp>
    <dsp:sp modelId="{0A1A9760-930E-464C-A492-717C6235218C}">
      <dsp:nvSpPr>
        <dsp:cNvPr id="0" name=""/>
        <dsp:cNvSpPr/>
      </dsp:nvSpPr>
      <dsp:spPr>
        <a:xfrm>
          <a:off x="0" y="2760080"/>
          <a:ext cx="6666833" cy="269100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ES" sz="2300" kern="1200"/>
            <a:t>PERO SI PRESTAN ESE CONSENTIMIENTO A UN ACTO GRATUITO, A UNA DONACIÓN LISA Y LLANA, ESTÁN RECONOCIENDO UN ACTO GRATUITO, O SEA, UN ACTO QUE MUY POSIBLEMENTE PUEDA PERJUDICAR SU CUOTA LEGÍTIMA, Y SIN EMBARGO, ESTÁN RENUNCIANDO TÁCITAMENTE A LAS  ACCIONES DE COLACIÓN Y REDUCCIÓN.-</a:t>
          </a:r>
          <a:endParaRPr lang="en-US" sz="2300" kern="1200"/>
        </a:p>
      </dsp:txBody>
      <dsp:txXfrm>
        <a:off x="131364" y="2891444"/>
        <a:ext cx="6404105" cy="24282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AC634-18DD-4C28-83E0-20002FF055BB}">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23A20D-1A6A-486A-9BDD-8D8A4C5E74F9}">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39A0A4-3A19-466F-A092-EAD756643F93}">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s-ES" sz="2300" kern="1200"/>
            <a:t>CONSIENTEN EL ACTO (SEA GRATUITO U ONEROSO)</a:t>
          </a:r>
          <a:endParaRPr lang="en-US" sz="2300" kern="1200"/>
        </a:p>
      </dsp:txBody>
      <dsp:txXfrm>
        <a:off x="1437631" y="531"/>
        <a:ext cx="9077968" cy="1244702"/>
      </dsp:txXfrm>
    </dsp:sp>
    <dsp:sp modelId="{DC7474CF-505F-4398-84C1-471A2F5E3A2B}">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636751-34CA-4C07-92EB-DA3E549C2768}">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FB9CBD7-29D1-4A7C-AFEB-9A1AF98797EF}">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s-ES" sz="2300" kern="1200"/>
            <a:t>MANIFIESTAN QUE HAN SIDO COMPENSADOS CON VALORES SIMILARES.</a:t>
          </a:r>
          <a:endParaRPr lang="en-US" sz="2300" kern="1200"/>
        </a:p>
      </dsp:txBody>
      <dsp:txXfrm>
        <a:off x="1437631" y="1556410"/>
        <a:ext cx="9077968" cy="1244702"/>
      </dsp:txXfrm>
    </dsp:sp>
    <dsp:sp modelId="{1D6F9DBF-C402-419C-BA56-361E467B2AA9}">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F13589-67CF-4054-B548-A279ECCBFD8C}">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F2B1105-3B9D-4FEA-8509-DE8DF07F8A61}">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s-ES" sz="2300" kern="1200"/>
            <a:t>RENUNCIAN EXPRESAMENTE A SOLICITAR QUE EL BIEN QUE SE TRANSFIERE A UN COLEGITIMARIO, FORME PARTE DEL ACERVO HEREDITARIO, IMPUTÁNDOSE A LA PARTE DISPONIBLE.- </a:t>
          </a:r>
          <a:endParaRPr lang="en-US" sz="2300" kern="1200"/>
        </a:p>
      </dsp:txBody>
      <dsp:txXfrm>
        <a:off x="1437631" y="3112289"/>
        <a:ext cx="9077968" cy="124470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956C40-0325-ACE9-3BC6-83903E33E8B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8FDA2835-0585-2C5E-B9A0-698127EC2B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6CD12F67-D751-B18D-ACD0-E79F9D5EC57A}"/>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5" name="Marcador de pie de página 4">
            <a:extLst>
              <a:ext uri="{FF2B5EF4-FFF2-40B4-BE49-F238E27FC236}">
                <a16:creationId xmlns:a16="http://schemas.microsoft.com/office/drawing/2014/main" id="{7C15878C-2111-DBDD-1583-92E70E3626A6}"/>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F519A407-2077-7513-7E3D-A61444E66809}"/>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2060749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9235-1171-F7A6-7AC2-3F3E8630AF03}"/>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EA6040F7-ABCE-D5D4-BD38-E6158ED708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47B8623B-B76F-5CB5-1F4F-3FB67DEC90AF}"/>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5" name="Marcador de pie de página 4">
            <a:extLst>
              <a:ext uri="{FF2B5EF4-FFF2-40B4-BE49-F238E27FC236}">
                <a16:creationId xmlns:a16="http://schemas.microsoft.com/office/drawing/2014/main" id="{51F82DF2-089E-2F79-8420-068B32FCEAB4}"/>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15280FB3-8B60-FA15-2559-72DD8ACBCE30}"/>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330803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AC99B6B-718E-BD36-2B4E-D67610CC35F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6F6B6B4B-C4F1-B55E-6E5C-EE2C66CBDFA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22A097E5-ED0F-C0D9-6608-DBEF146A789F}"/>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5" name="Marcador de pie de página 4">
            <a:extLst>
              <a:ext uri="{FF2B5EF4-FFF2-40B4-BE49-F238E27FC236}">
                <a16:creationId xmlns:a16="http://schemas.microsoft.com/office/drawing/2014/main" id="{051A87F3-B291-A74B-615E-96134EF0B49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9B35CAD-07DB-C855-3398-3F95B85BC5EF}"/>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2944767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104F6E-8607-BC2E-9726-969D55ABF69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D4799E2A-CBD3-3B0E-0C3D-4D081D38EAF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231ED27D-F83A-EB92-91ED-46EE3F9FC58A}"/>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5" name="Marcador de pie de página 4">
            <a:extLst>
              <a:ext uri="{FF2B5EF4-FFF2-40B4-BE49-F238E27FC236}">
                <a16:creationId xmlns:a16="http://schemas.microsoft.com/office/drawing/2014/main" id="{087B5B87-D3A9-1332-F235-ECB2C046D73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D7ED359-9251-08FE-669A-BF99F29A71DE}"/>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245447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9650AE-3BFB-0E87-EEC5-CB100DB983B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DD940930-5850-D146-B8BE-B73A6137E7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A09D670-3D45-E773-F0E5-30C1CA8E8EF8}"/>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5" name="Marcador de pie de página 4">
            <a:extLst>
              <a:ext uri="{FF2B5EF4-FFF2-40B4-BE49-F238E27FC236}">
                <a16:creationId xmlns:a16="http://schemas.microsoft.com/office/drawing/2014/main" id="{02C8AF41-0F76-C952-B96F-237A13316AC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2B45C9B7-0036-3FF1-8449-E77F0D8B1A74}"/>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404002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069AF1-35BE-3F76-CE1E-DABC4F1B2A5B}"/>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E3623786-4589-1BE0-3CC5-93ABA752676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84C23FE3-F7CB-2014-6FA9-6D59F15374F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FA6412E6-68D8-9DD5-F306-D12C0530A578}"/>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6" name="Marcador de pie de página 5">
            <a:extLst>
              <a:ext uri="{FF2B5EF4-FFF2-40B4-BE49-F238E27FC236}">
                <a16:creationId xmlns:a16="http://schemas.microsoft.com/office/drawing/2014/main" id="{8190CE68-5AB8-F5A7-DFCF-EDC363AF6A73}"/>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BD53094-421C-1ACD-7052-8C6CF82C69A7}"/>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2661599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8C4A8E-362D-45E6-F37E-C25C5581C03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907D72E-F5B7-1952-80A2-87EC9F1E02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33B50F0-CC70-9795-5805-A0188C2CE4F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5A524A73-7CC2-3F12-BD8A-19FBBDB1C2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62F7A2D-859D-1B03-3BF2-B5FA0E2652E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3F1FE62D-08B4-4EA6-327B-28D5A3B42CCB}"/>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8" name="Marcador de pie de página 7">
            <a:extLst>
              <a:ext uri="{FF2B5EF4-FFF2-40B4-BE49-F238E27FC236}">
                <a16:creationId xmlns:a16="http://schemas.microsoft.com/office/drawing/2014/main" id="{D84C444A-D272-D3F1-AB12-E863B86BD727}"/>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1977B596-27E9-14D5-98EA-DCC7157FBDEF}"/>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3528429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5A900-54FE-BE0E-3CF9-93B1E744BF9C}"/>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4184D78D-DE1E-D366-F7E1-023A97D70881}"/>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4" name="Marcador de pie de página 3">
            <a:extLst>
              <a:ext uri="{FF2B5EF4-FFF2-40B4-BE49-F238E27FC236}">
                <a16:creationId xmlns:a16="http://schemas.microsoft.com/office/drawing/2014/main" id="{60D7E96B-62E8-9D5B-F53F-D2C55A7353C4}"/>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0A73272B-1214-7161-5036-FE0D4E3618BF}"/>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1274636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4DCCB05-B748-1155-20C8-02DFDCE566DF}"/>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3" name="Marcador de pie de página 2">
            <a:extLst>
              <a:ext uri="{FF2B5EF4-FFF2-40B4-BE49-F238E27FC236}">
                <a16:creationId xmlns:a16="http://schemas.microsoft.com/office/drawing/2014/main" id="{52077EEA-0413-5257-0C09-1832865A7393}"/>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93F896DB-9360-33CE-F000-4238BC427142}"/>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1817630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1D0446-4BBD-7F78-4B49-13F8297B31E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BF470C89-A312-B22A-0268-9F36EFD1AC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65C095BB-A97C-89BB-39DF-5FF44855B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4710D9E-4995-0CBD-3B21-38AE0B810224}"/>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6" name="Marcador de pie de página 5">
            <a:extLst>
              <a:ext uri="{FF2B5EF4-FFF2-40B4-BE49-F238E27FC236}">
                <a16:creationId xmlns:a16="http://schemas.microsoft.com/office/drawing/2014/main" id="{4FBEB06A-3009-BC97-BC73-18657C19C87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E27BDF0F-5B52-C8A5-0FA9-06A3649E6250}"/>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1927106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D6ADF-7BBD-9C33-91F5-565B647B315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3C8751A4-0FD5-F55F-4D61-31F948CB84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41C879C0-8F4A-230C-09F8-DAB8A091A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B6F3A87-EC6C-DFCB-2A3E-522872E2557D}"/>
              </a:ext>
            </a:extLst>
          </p:cNvPr>
          <p:cNvSpPr>
            <a:spLocks noGrp="1"/>
          </p:cNvSpPr>
          <p:nvPr>
            <p:ph type="dt" sz="half" idx="10"/>
          </p:nvPr>
        </p:nvSpPr>
        <p:spPr/>
        <p:txBody>
          <a:bodyPr/>
          <a:lstStyle/>
          <a:p>
            <a:fld id="{5514861E-8A1C-4677-A1B0-067FFEF379F1}" type="datetimeFigureOut">
              <a:rPr lang="es-AR" smtClean="0"/>
              <a:t>19/5/25</a:t>
            </a:fld>
            <a:endParaRPr lang="es-AR"/>
          </a:p>
        </p:txBody>
      </p:sp>
      <p:sp>
        <p:nvSpPr>
          <p:cNvPr id="6" name="Marcador de pie de página 5">
            <a:extLst>
              <a:ext uri="{FF2B5EF4-FFF2-40B4-BE49-F238E27FC236}">
                <a16:creationId xmlns:a16="http://schemas.microsoft.com/office/drawing/2014/main" id="{0143D3DC-1FDE-65C9-0B44-258850F2F6D0}"/>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91AF8729-02C3-6376-8207-7F115C8E2385}"/>
              </a:ext>
            </a:extLst>
          </p:cNvPr>
          <p:cNvSpPr>
            <a:spLocks noGrp="1"/>
          </p:cNvSpPr>
          <p:nvPr>
            <p:ph type="sldNum" sz="quarter" idx="12"/>
          </p:nvPr>
        </p:nvSpPr>
        <p:spPr/>
        <p:txBody>
          <a:bodyPr/>
          <a:lstStyle/>
          <a:p>
            <a:fld id="{0671EFAF-4785-4464-926A-A217A43C632D}" type="slidenum">
              <a:rPr lang="es-AR" smtClean="0"/>
              <a:t>‹Nº›</a:t>
            </a:fld>
            <a:endParaRPr lang="es-AR"/>
          </a:p>
        </p:txBody>
      </p:sp>
    </p:spTree>
    <p:extLst>
      <p:ext uri="{BB962C8B-B14F-4D97-AF65-F5344CB8AC3E}">
        <p14:creationId xmlns:p14="http://schemas.microsoft.com/office/powerpoint/2010/main" val="1207255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C036E2B-7F32-B84F-5862-8D92935180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A472CCF0-DD94-C533-77F7-D2036C977E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EA53E2E0-DA3E-AE3C-AE54-87758925C1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4861E-8A1C-4677-A1B0-067FFEF379F1}" type="datetimeFigureOut">
              <a:rPr lang="es-AR" smtClean="0"/>
              <a:t>19/5/25</a:t>
            </a:fld>
            <a:endParaRPr lang="es-AR"/>
          </a:p>
        </p:txBody>
      </p:sp>
      <p:sp>
        <p:nvSpPr>
          <p:cNvPr id="5" name="Marcador de pie de página 4">
            <a:extLst>
              <a:ext uri="{FF2B5EF4-FFF2-40B4-BE49-F238E27FC236}">
                <a16:creationId xmlns:a16="http://schemas.microsoft.com/office/drawing/2014/main" id="{2901E9E2-5A66-D2F8-CBA8-881FB4DD49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FD2DA7E5-BF28-7150-C0E6-314E74FDFC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71EFAF-4785-4464-926A-A217A43C632D}" type="slidenum">
              <a:rPr lang="es-AR" smtClean="0"/>
              <a:t>‹Nº›</a:t>
            </a:fld>
            <a:endParaRPr lang="es-AR"/>
          </a:p>
        </p:txBody>
      </p:sp>
    </p:spTree>
    <p:extLst>
      <p:ext uri="{BB962C8B-B14F-4D97-AF65-F5344CB8AC3E}">
        <p14:creationId xmlns:p14="http://schemas.microsoft.com/office/powerpoint/2010/main" val="697034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descr="Audio sound board">
            <a:extLst>
              <a:ext uri="{FF2B5EF4-FFF2-40B4-BE49-F238E27FC236}">
                <a16:creationId xmlns:a16="http://schemas.microsoft.com/office/drawing/2014/main" id="{7BB05AED-60C6-ECE7-9814-0C1FDD379855}"/>
              </a:ext>
            </a:extLst>
          </p:cNvPr>
          <p:cNvPicPr>
            <a:picLocks noChangeAspect="1"/>
          </p:cNvPicPr>
          <p:nvPr/>
        </p:nvPicPr>
        <p:blipFill>
          <a:blip r:embed="rId2">
            <a:alphaModFix amt="50000"/>
          </a:blip>
          <a:srcRect t="15730"/>
          <a:stretch>
            <a:fillRect/>
          </a:stretch>
        </p:blipFill>
        <p:spPr>
          <a:xfrm>
            <a:off x="20" y="1"/>
            <a:ext cx="12191980" cy="6857999"/>
          </a:xfrm>
          <a:prstGeom prst="rect">
            <a:avLst/>
          </a:prstGeom>
        </p:spPr>
      </p:pic>
      <p:sp>
        <p:nvSpPr>
          <p:cNvPr id="2" name="Título 1">
            <a:extLst>
              <a:ext uri="{FF2B5EF4-FFF2-40B4-BE49-F238E27FC236}">
                <a16:creationId xmlns:a16="http://schemas.microsoft.com/office/drawing/2014/main" id="{2306C86E-4A5D-F01E-1F4F-39F467C5184D}"/>
              </a:ext>
            </a:extLst>
          </p:cNvPr>
          <p:cNvSpPr>
            <a:spLocks noGrp="1"/>
          </p:cNvSpPr>
          <p:nvPr>
            <p:ph type="ctrTitle"/>
          </p:nvPr>
        </p:nvSpPr>
        <p:spPr>
          <a:xfrm>
            <a:off x="1524000" y="1122362"/>
            <a:ext cx="9144000" cy="2900518"/>
          </a:xfrm>
        </p:spPr>
        <p:txBody>
          <a:bodyPr>
            <a:normAutofit/>
          </a:bodyPr>
          <a:lstStyle/>
          <a:p>
            <a:r>
              <a:rPr lang="es-ES">
                <a:solidFill>
                  <a:srgbClr val="FFFFFF"/>
                </a:solidFill>
              </a:rPr>
              <a:t>TRANSMISION DE BIENES A LEGITIMARIOS </a:t>
            </a:r>
            <a:br>
              <a:rPr lang="es-ES">
                <a:solidFill>
                  <a:srgbClr val="FFFFFF"/>
                </a:solidFill>
              </a:rPr>
            </a:br>
            <a:endParaRPr lang="es-AR">
              <a:solidFill>
                <a:srgbClr val="FFFFFF"/>
              </a:solidFill>
            </a:endParaRPr>
          </a:p>
        </p:txBody>
      </p:sp>
      <p:sp>
        <p:nvSpPr>
          <p:cNvPr id="3" name="Subtítulo 2">
            <a:extLst>
              <a:ext uri="{FF2B5EF4-FFF2-40B4-BE49-F238E27FC236}">
                <a16:creationId xmlns:a16="http://schemas.microsoft.com/office/drawing/2014/main" id="{25B201FD-038C-6B37-33D7-E297C18728EC}"/>
              </a:ext>
            </a:extLst>
          </p:cNvPr>
          <p:cNvSpPr>
            <a:spLocks noGrp="1"/>
          </p:cNvSpPr>
          <p:nvPr>
            <p:ph type="subTitle" idx="1"/>
          </p:nvPr>
        </p:nvSpPr>
        <p:spPr>
          <a:xfrm>
            <a:off x="1524000" y="4159404"/>
            <a:ext cx="9144000" cy="1098395"/>
          </a:xfrm>
        </p:spPr>
        <p:txBody>
          <a:bodyPr>
            <a:normAutofit/>
          </a:bodyPr>
          <a:lstStyle/>
          <a:p>
            <a:r>
              <a:rPr lang="es-ES" sz="1100">
                <a:solidFill>
                  <a:srgbClr val="FFFFFF"/>
                </a:solidFill>
              </a:rPr>
              <a:t>                                                                    ANALISIS DEL ARTÍCULO 2461 C. C.y C. N.</a:t>
            </a:r>
          </a:p>
          <a:p>
            <a:r>
              <a:rPr lang="es-ES" sz="1100">
                <a:solidFill>
                  <a:srgbClr val="FFFFFF"/>
                </a:solidFill>
              </a:rPr>
              <a:t>	</a:t>
            </a:r>
          </a:p>
          <a:p>
            <a:endParaRPr lang="es-ES" sz="1100">
              <a:solidFill>
                <a:srgbClr val="FFFFFF"/>
              </a:solidFill>
            </a:endParaRPr>
          </a:p>
          <a:p>
            <a:r>
              <a:rPr lang="es-ES" sz="1100">
                <a:solidFill>
                  <a:srgbClr val="FFFFFF"/>
                </a:solidFill>
              </a:rPr>
              <a:t> </a:t>
            </a:r>
          </a:p>
          <a:p>
            <a:endParaRPr lang="es-AR" sz="1100">
              <a:solidFill>
                <a:srgbClr val="FFFFFF"/>
              </a:solidFill>
            </a:endParaRPr>
          </a:p>
        </p:txBody>
      </p:sp>
    </p:spTree>
    <p:extLst>
      <p:ext uri="{BB962C8B-B14F-4D97-AF65-F5344CB8AC3E}">
        <p14:creationId xmlns:p14="http://schemas.microsoft.com/office/powerpoint/2010/main" val="82494463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26D7F94-3A43-8566-734A-50E1B3051B7D}"/>
              </a:ext>
            </a:extLst>
          </p:cNvPr>
          <p:cNvSpPr>
            <a:spLocks noGrp="1"/>
          </p:cNvSpPr>
          <p:nvPr>
            <p:ph type="title"/>
          </p:nvPr>
        </p:nvSpPr>
        <p:spPr>
          <a:xfrm>
            <a:off x="586478" y="1683756"/>
            <a:ext cx="3115265" cy="2396359"/>
          </a:xfrm>
        </p:spPr>
        <p:txBody>
          <a:bodyPr anchor="b">
            <a:normAutofit/>
          </a:bodyPr>
          <a:lstStyle/>
          <a:p>
            <a:pPr algn="r"/>
            <a:r>
              <a:rPr lang="es-ES" sz="3100">
                <a:solidFill>
                  <a:srgbClr val="FFFFFF"/>
                </a:solidFill>
              </a:rPr>
              <a:t>CONSENTIMIENTO DE LEGITIMARIOS A ACTO ONEROSO Y ACTO GRATUITO</a:t>
            </a:r>
            <a:endParaRPr lang="es-AR" sz="3100">
              <a:solidFill>
                <a:srgbClr val="FFFFFF"/>
              </a:solidFill>
            </a:endParaRPr>
          </a:p>
        </p:txBody>
      </p:sp>
      <p:graphicFrame>
        <p:nvGraphicFramePr>
          <p:cNvPr id="5" name="Marcador de contenido 2">
            <a:extLst>
              <a:ext uri="{FF2B5EF4-FFF2-40B4-BE49-F238E27FC236}">
                <a16:creationId xmlns:a16="http://schemas.microsoft.com/office/drawing/2014/main" id="{146A9B58-0067-CBDA-6C59-42C5964F1DC2}"/>
              </a:ext>
            </a:extLst>
          </p:cNvPr>
          <p:cNvGraphicFramePr>
            <a:graphicFrameLocks noGrp="1"/>
          </p:cNvGraphicFramePr>
          <p:nvPr>
            <p:ph idx="1"/>
            <p:extLst>
              <p:ext uri="{D42A27DB-BD31-4B8C-83A1-F6EECF244321}">
                <p14:modId xmlns:p14="http://schemas.microsoft.com/office/powerpoint/2010/main" val="155008654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4470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3ED9D9CA-78E3-4BE0-A7BE-DAF6EC694592}"/>
              </a:ext>
            </a:extLst>
          </p:cNvPr>
          <p:cNvSpPr>
            <a:spLocks noGrp="1"/>
          </p:cNvSpPr>
          <p:nvPr>
            <p:ph type="title"/>
          </p:nvPr>
        </p:nvSpPr>
        <p:spPr>
          <a:xfrm>
            <a:off x="826396" y="586855"/>
            <a:ext cx="4230100" cy="3387497"/>
          </a:xfrm>
        </p:spPr>
        <p:txBody>
          <a:bodyPr anchor="b">
            <a:normAutofit/>
          </a:bodyPr>
          <a:lstStyle/>
          <a:p>
            <a:pPr algn="r"/>
            <a:r>
              <a:rPr lang="es-ES" sz="4000">
                <a:solidFill>
                  <a:srgbClr val="FFFFFF"/>
                </a:solidFill>
              </a:rPr>
              <a:t>DISCREPANCIAS DEL ART. 2461 C.C.y C.N.</a:t>
            </a:r>
            <a:endParaRPr lang="es-AR" sz="4000">
              <a:solidFill>
                <a:srgbClr val="FFFFFF"/>
              </a:solidFill>
            </a:endParaRPr>
          </a:p>
        </p:txBody>
      </p:sp>
      <p:sp>
        <p:nvSpPr>
          <p:cNvPr id="3" name="Marcador de contenido 2">
            <a:extLst>
              <a:ext uri="{FF2B5EF4-FFF2-40B4-BE49-F238E27FC236}">
                <a16:creationId xmlns:a16="http://schemas.microsoft.com/office/drawing/2014/main" id="{8EFF59C7-A722-439B-9898-31BF079CFF84}"/>
              </a:ext>
            </a:extLst>
          </p:cNvPr>
          <p:cNvSpPr>
            <a:spLocks noGrp="1"/>
          </p:cNvSpPr>
          <p:nvPr>
            <p:ph idx="1"/>
          </p:nvPr>
        </p:nvSpPr>
        <p:spPr>
          <a:xfrm>
            <a:off x="6503158" y="649480"/>
            <a:ext cx="4862447" cy="5546047"/>
          </a:xfrm>
        </p:spPr>
        <p:txBody>
          <a:bodyPr anchor="ctr">
            <a:normAutofit/>
          </a:bodyPr>
          <a:lstStyle/>
          <a:p>
            <a:pPr algn="just"/>
            <a:r>
              <a:rPr lang="es-ES" sz="2000" dirty="0"/>
              <a:t>El nuevo art. 2461 CCyCN, tiene una confusa redacción, o al menos inentendible cuando se lo lee una única vez; y en su parte final, para beneplácito de aquellos que propician de </a:t>
            </a:r>
            <a:r>
              <a:rPr lang="es-ES" sz="2000" i="1" dirty="0"/>
              <a:t>lege </a:t>
            </a:r>
            <a:r>
              <a:rPr lang="es-ES" sz="2000" i="1" dirty="0" err="1"/>
              <a:t>ferenda</a:t>
            </a:r>
            <a:r>
              <a:rPr lang="es-ES" sz="2000" i="1" dirty="0"/>
              <a:t> </a:t>
            </a:r>
            <a:r>
              <a:rPr lang="es-ES" sz="2000" dirty="0"/>
              <a:t>un giro hacia la libertad testamentaria, engendra un pacto permitido de herencia futura.-</a:t>
            </a:r>
          </a:p>
          <a:p>
            <a:r>
              <a:rPr lang="es-ES" sz="2000" dirty="0"/>
              <a:t>En su última parte admite la renuncia en vida del causante a las acciones de protección en los actos gratuitos que éste realice con sus forzosos.- </a:t>
            </a:r>
            <a:endParaRPr lang="es-AR" sz="2000" dirty="0"/>
          </a:p>
        </p:txBody>
      </p:sp>
    </p:spTree>
    <p:extLst>
      <p:ext uri="{BB962C8B-B14F-4D97-AF65-F5344CB8AC3E}">
        <p14:creationId xmlns:p14="http://schemas.microsoft.com/office/powerpoint/2010/main" val="606292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230EEA5-044E-4C7E-95E1-F22DCB11CC5C}"/>
              </a:ext>
            </a:extLst>
          </p:cNvPr>
          <p:cNvSpPr>
            <a:spLocks noGrp="1"/>
          </p:cNvSpPr>
          <p:nvPr>
            <p:ph type="title"/>
          </p:nvPr>
        </p:nvSpPr>
        <p:spPr>
          <a:xfrm>
            <a:off x="841248" y="256032"/>
            <a:ext cx="10506456" cy="1014984"/>
          </a:xfrm>
        </p:spPr>
        <p:txBody>
          <a:bodyPr anchor="b">
            <a:normAutofit/>
          </a:bodyPr>
          <a:lstStyle/>
          <a:p>
            <a:r>
              <a:rPr lang="es-ES" dirty="0"/>
              <a:t>COMPARENCIA DE LOS LEGITIMARIOS</a:t>
            </a:r>
            <a:endParaRPr lang="es-AR"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Marcador de contenido 2">
            <a:extLst>
              <a:ext uri="{FF2B5EF4-FFF2-40B4-BE49-F238E27FC236}">
                <a16:creationId xmlns:a16="http://schemas.microsoft.com/office/drawing/2014/main" id="{B0FFC3A7-953F-861E-9CAE-C3B5F693DC4A}"/>
              </a:ext>
            </a:extLst>
          </p:cNvPr>
          <p:cNvGraphicFramePr>
            <a:graphicFrameLocks noGrp="1"/>
          </p:cNvGraphicFramePr>
          <p:nvPr>
            <p:ph idx="1"/>
            <p:extLst>
              <p:ext uri="{D42A27DB-BD31-4B8C-83A1-F6EECF244321}">
                <p14:modId xmlns:p14="http://schemas.microsoft.com/office/powerpoint/2010/main" val="294489429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5164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37AE298-0BE5-4BB1-E830-C49BDD7DDF1C}"/>
              </a:ext>
            </a:extLst>
          </p:cNvPr>
          <p:cNvPicPr>
            <a:picLocks noChangeAspect="1"/>
          </p:cNvPicPr>
          <p:nvPr/>
        </p:nvPicPr>
        <p:blipFill>
          <a:blip r:embed="rId2">
            <a:alphaModFix amt="35000"/>
          </a:blip>
          <a:srcRect t="9916" b="10578"/>
          <a:stretch>
            <a:fillRect/>
          </a:stretch>
        </p:blipFill>
        <p:spPr>
          <a:xfrm>
            <a:off x="20" y="10"/>
            <a:ext cx="12191980" cy="6857990"/>
          </a:xfrm>
          <a:prstGeom prst="rect">
            <a:avLst/>
          </a:prstGeom>
        </p:spPr>
      </p:pic>
      <p:sp>
        <p:nvSpPr>
          <p:cNvPr id="2" name="Título 1">
            <a:extLst>
              <a:ext uri="{FF2B5EF4-FFF2-40B4-BE49-F238E27FC236}">
                <a16:creationId xmlns:a16="http://schemas.microsoft.com/office/drawing/2014/main" id="{B41B5DCF-C42B-0579-FD23-A84E3628DE05}"/>
              </a:ext>
            </a:extLst>
          </p:cNvPr>
          <p:cNvSpPr>
            <a:spLocks noGrp="1"/>
          </p:cNvSpPr>
          <p:nvPr>
            <p:ph type="title"/>
          </p:nvPr>
        </p:nvSpPr>
        <p:spPr>
          <a:xfrm>
            <a:off x="838200" y="365125"/>
            <a:ext cx="10515600" cy="1325563"/>
          </a:xfrm>
        </p:spPr>
        <p:txBody>
          <a:bodyPr>
            <a:normAutofit/>
          </a:bodyPr>
          <a:lstStyle/>
          <a:p>
            <a:r>
              <a:rPr lang="es-ES">
                <a:solidFill>
                  <a:srgbClr val="FFFFFF"/>
                </a:solidFill>
              </a:rPr>
              <a:t>ARTICULO 2461 CCyCN</a:t>
            </a:r>
            <a:endParaRPr lang="es-AR">
              <a:solidFill>
                <a:srgbClr val="FFFFFF"/>
              </a:solidFill>
            </a:endParaRPr>
          </a:p>
        </p:txBody>
      </p:sp>
      <p:graphicFrame>
        <p:nvGraphicFramePr>
          <p:cNvPr id="5" name="Marcador de contenido 2">
            <a:extLst>
              <a:ext uri="{FF2B5EF4-FFF2-40B4-BE49-F238E27FC236}">
                <a16:creationId xmlns:a16="http://schemas.microsoft.com/office/drawing/2014/main" id="{2813AE00-8A67-4876-C1A1-E993EDECB643}"/>
              </a:ext>
            </a:extLst>
          </p:cNvPr>
          <p:cNvGraphicFramePr>
            <a:graphicFrameLocks noGrp="1"/>
          </p:cNvGraphicFramePr>
          <p:nvPr>
            <p:ph idx="1"/>
            <p:extLst>
              <p:ext uri="{D42A27DB-BD31-4B8C-83A1-F6EECF244321}">
                <p14:modId xmlns:p14="http://schemas.microsoft.com/office/powerpoint/2010/main" val="29096020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718407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69CAA58-BD97-C8B9-5807-79713C4A0DD8}"/>
              </a:ext>
            </a:extLst>
          </p:cNvPr>
          <p:cNvSpPr>
            <a:spLocks noGrp="1"/>
          </p:cNvSpPr>
          <p:nvPr>
            <p:ph type="title"/>
          </p:nvPr>
        </p:nvSpPr>
        <p:spPr>
          <a:xfrm>
            <a:off x="586478" y="1683756"/>
            <a:ext cx="3115265" cy="2396359"/>
          </a:xfrm>
        </p:spPr>
        <p:txBody>
          <a:bodyPr anchor="b">
            <a:normAutofit/>
          </a:bodyPr>
          <a:lstStyle/>
          <a:p>
            <a:pPr algn="r"/>
            <a:r>
              <a:rPr lang="es-ES" sz="3100">
                <a:solidFill>
                  <a:srgbClr val="FFFFFF"/>
                </a:solidFill>
              </a:rPr>
              <a:t>CUESTIONES QUE NOS PLANTEAMOS Y PROPONEMOS COMO DEBATE</a:t>
            </a:r>
            <a:endParaRPr lang="es-AR" sz="3100">
              <a:solidFill>
                <a:srgbClr val="FFFFFF"/>
              </a:solidFill>
            </a:endParaRPr>
          </a:p>
        </p:txBody>
      </p:sp>
      <p:graphicFrame>
        <p:nvGraphicFramePr>
          <p:cNvPr id="5" name="Marcador de contenido 2">
            <a:extLst>
              <a:ext uri="{FF2B5EF4-FFF2-40B4-BE49-F238E27FC236}">
                <a16:creationId xmlns:a16="http://schemas.microsoft.com/office/drawing/2014/main" id="{75903A5B-83A1-895D-9469-86D9354DBC6A}"/>
              </a:ext>
            </a:extLst>
          </p:cNvPr>
          <p:cNvGraphicFramePr>
            <a:graphicFrameLocks noGrp="1"/>
          </p:cNvGraphicFramePr>
          <p:nvPr>
            <p:ph idx="1"/>
            <p:extLst>
              <p:ext uri="{D42A27DB-BD31-4B8C-83A1-F6EECF244321}">
                <p14:modId xmlns:p14="http://schemas.microsoft.com/office/powerpoint/2010/main" val="323376884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4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7B5E364F-B4EB-C43A-F06B-7BCCF49BE1E0}"/>
              </a:ext>
            </a:extLst>
          </p:cNvPr>
          <p:cNvSpPr>
            <a:spLocks noGrp="1"/>
          </p:cNvSpPr>
          <p:nvPr>
            <p:ph type="title"/>
          </p:nvPr>
        </p:nvSpPr>
        <p:spPr>
          <a:xfrm>
            <a:off x="826396" y="586855"/>
            <a:ext cx="4230100" cy="3387497"/>
          </a:xfrm>
        </p:spPr>
        <p:txBody>
          <a:bodyPr anchor="b">
            <a:normAutofit/>
          </a:bodyPr>
          <a:lstStyle/>
          <a:p>
            <a:pPr algn="r"/>
            <a:r>
              <a:rPr lang="es-ES" sz="4000">
                <a:solidFill>
                  <a:srgbClr val="FFFFFF"/>
                </a:solidFill>
              </a:rPr>
              <a:t>PROTECCIÓN A LOS LEGITIMARIOS</a:t>
            </a:r>
            <a:endParaRPr lang="es-AR" sz="4000">
              <a:solidFill>
                <a:srgbClr val="FFFFFF"/>
              </a:solidFill>
            </a:endParaRPr>
          </a:p>
        </p:txBody>
      </p:sp>
      <p:sp>
        <p:nvSpPr>
          <p:cNvPr id="3" name="Marcador de contenido 2">
            <a:extLst>
              <a:ext uri="{FF2B5EF4-FFF2-40B4-BE49-F238E27FC236}">
                <a16:creationId xmlns:a16="http://schemas.microsoft.com/office/drawing/2014/main" id="{C96C9E3B-1FE6-D3B7-E02F-8E6FD359A9EF}"/>
              </a:ext>
            </a:extLst>
          </p:cNvPr>
          <p:cNvSpPr>
            <a:spLocks noGrp="1"/>
          </p:cNvSpPr>
          <p:nvPr>
            <p:ph idx="1"/>
          </p:nvPr>
        </p:nvSpPr>
        <p:spPr>
          <a:xfrm>
            <a:off x="6503158" y="649480"/>
            <a:ext cx="4862447" cy="5546047"/>
          </a:xfrm>
        </p:spPr>
        <p:txBody>
          <a:bodyPr anchor="ctr">
            <a:normAutofit/>
          </a:bodyPr>
          <a:lstStyle/>
          <a:p>
            <a:pPr algn="just"/>
            <a:r>
              <a:rPr lang="es-ES" sz="2000" dirty="0"/>
              <a:t>TANTO EL ART. 3604 C.C., COMO EL ACTUAL 2461 CCyCN, REPRESENTAN SUPUESTOS ESPECIALES DE PROTECCIÓN HACIA LOS LEGITIMARIOS, DADO QUE PRESUMEN COMO LIBERALIDADES AQUELLOS NEGOCIOS, TAXATIVAMENTE ENUMERADOS, CONTEMPLANDO UN </a:t>
            </a:r>
            <a:r>
              <a:rPr lang="es-ES" sz="2000" b="1" u="sng" dirty="0"/>
              <a:t>CASO DE DISPENSA TÁCITA DE COLACIONAR</a:t>
            </a:r>
            <a:r>
              <a:rPr lang="es-ES" sz="2000" dirty="0"/>
              <a:t> AL IMPUTAR EN LA PORCIÓN DISPONIBLE DEL CAUSANTE ESE VALOR Y ACORDAR UNA AUTÉNTICA ACCIÓN DE REDUCCIÓN, IDÉNTICA A LA PREVISTA EN LA SOLUCIÓN DEL ART 2386 </a:t>
            </a:r>
            <a:r>
              <a:rPr lang="es-ES" sz="2000" dirty="0" err="1"/>
              <a:t>C.C.y</a:t>
            </a:r>
            <a:r>
              <a:rPr lang="es-ES" sz="2000" dirty="0"/>
              <a:t> C.N</a:t>
            </a:r>
          </a:p>
          <a:p>
            <a:endParaRPr lang="es-AR" sz="2000" dirty="0"/>
          </a:p>
        </p:txBody>
      </p:sp>
    </p:spTree>
    <p:extLst>
      <p:ext uri="{BB962C8B-B14F-4D97-AF65-F5344CB8AC3E}">
        <p14:creationId xmlns:p14="http://schemas.microsoft.com/office/powerpoint/2010/main" val="2736984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677B2DC0-3C5B-6047-4F71-50EB50E18A34}"/>
              </a:ext>
            </a:extLst>
          </p:cNvPr>
          <p:cNvSpPr>
            <a:spLocks noGrp="1"/>
          </p:cNvSpPr>
          <p:nvPr>
            <p:ph type="title"/>
          </p:nvPr>
        </p:nvSpPr>
        <p:spPr>
          <a:xfrm>
            <a:off x="826396" y="586855"/>
            <a:ext cx="4230100" cy="3387497"/>
          </a:xfrm>
        </p:spPr>
        <p:txBody>
          <a:bodyPr anchor="b">
            <a:normAutofit/>
          </a:bodyPr>
          <a:lstStyle/>
          <a:p>
            <a:pPr algn="r"/>
            <a:r>
              <a:rPr lang="es-ES" sz="4000">
                <a:solidFill>
                  <a:srgbClr val="FFFFFF"/>
                </a:solidFill>
              </a:rPr>
              <a:t>PRESUNCIÓN DE GRATUIDAD y DE MEJORA A LEGITIMARIO.</a:t>
            </a:r>
            <a:endParaRPr lang="es-AR" sz="4000">
              <a:solidFill>
                <a:srgbClr val="FFFFFF"/>
              </a:solidFill>
            </a:endParaRPr>
          </a:p>
        </p:txBody>
      </p:sp>
      <p:sp>
        <p:nvSpPr>
          <p:cNvPr id="3" name="Marcador de contenido 2">
            <a:extLst>
              <a:ext uri="{FF2B5EF4-FFF2-40B4-BE49-F238E27FC236}">
                <a16:creationId xmlns:a16="http://schemas.microsoft.com/office/drawing/2014/main" id="{F9507B25-E58B-6D9D-2DBF-84B5DFA3251B}"/>
              </a:ext>
            </a:extLst>
          </p:cNvPr>
          <p:cNvSpPr>
            <a:spLocks noGrp="1"/>
          </p:cNvSpPr>
          <p:nvPr>
            <p:ph idx="1"/>
          </p:nvPr>
        </p:nvSpPr>
        <p:spPr>
          <a:xfrm>
            <a:off x="6503158" y="649480"/>
            <a:ext cx="4862447" cy="5546047"/>
          </a:xfrm>
        </p:spPr>
        <p:txBody>
          <a:bodyPr anchor="ctr">
            <a:normAutofit/>
          </a:bodyPr>
          <a:lstStyle/>
          <a:p>
            <a:pPr algn="just"/>
            <a:r>
              <a:rPr lang="es-ES" sz="2000" dirty="0"/>
              <a:t>CONFORME EL PRIMER PÁRRAFO, SE PRESUME GRATUITA </a:t>
            </a:r>
            <a:r>
              <a:rPr lang="es-ES" sz="2000" i="1" dirty="0"/>
              <a:t>iure et de iure, </a:t>
            </a:r>
            <a:r>
              <a:rPr lang="es-ES" sz="2000" dirty="0"/>
              <a:t>LA TRANSFERENCIA DEL BIEN AL HEREDERO LEGITIMARIO CUANDO EL ENAJENANTE SE RESERVA EL USUFRUCTO, USO O HABITACIÓN, O ESTABLECE COMO CONTRAPRESTACIÓN UNA RENTA VITALICIA. Y LUEGO UNA </a:t>
            </a:r>
            <a:r>
              <a:rPr lang="es-ES" sz="2000" u="sng" dirty="0"/>
              <a:t>SEGUNDA PRESUNCIÓN</a:t>
            </a:r>
            <a:r>
              <a:rPr lang="es-ES" sz="2000" dirty="0"/>
              <a:t>: SE PRESUME LA INTENCIÓN DEL ENAJENANTE DE MEJORAR A SU HEREDERO FORZOSO, POR LO CUAL EL VALOR DE LOS BIENES SE DEBE IMPUTAR A LA PORCIÓN DISPONIBLE Y EL EXCEDENTE SE DEBE COLACIONAR.- O SEA, HAY UNA DISPENSA TÁCITA DE COLACIONAR DISPUESTA POR LA LEY.</a:t>
            </a:r>
          </a:p>
          <a:p>
            <a:endParaRPr lang="es-AR" sz="2000" dirty="0"/>
          </a:p>
        </p:txBody>
      </p:sp>
    </p:spTree>
    <p:extLst>
      <p:ext uri="{BB962C8B-B14F-4D97-AF65-F5344CB8AC3E}">
        <p14:creationId xmlns:p14="http://schemas.microsoft.com/office/powerpoint/2010/main" val="171360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E77990C-552B-C47E-2C68-2E92775EB87D}"/>
              </a:ext>
            </a:extLst>
          </p:cNvPr>
          <p:cNvSpPr>
            <a:spLocks noGrp="1"/>
          </p:cNvSpPr>
          <p:nvPr>
            <p:ph type="title"/>
          </p:nvPr>
        </p:nvSpPr>
        <p:spPr>
          <a:xfrm>
            <a:off x="586478" y="1683756"/>
            <a:ext cx="3115265" cy="2396359"/>
          </a:xfrm>
        </p:spPr>
        <p:txBody>
          <a:bodyPr anchor="b">
            <a:normAutofit/>
          </a:bodyPr>
          <a:lstStyle/>
          <a:p>
            <a:pPr algn="r"/>
            <a:r>
              <a:rPr lang="es-ES" sz="3400">
                <a:solidFill>
                  <a:srgbClr val="FFFFFF"/>
                </a:solidFill>
              </a:rPr>
              <a:t>¿ES </a:t>
            </a:r>
            <a:r>
              <a:rPr lang="es-ES" sz="3400" i="1">
                <a:solidFill>
                  <a:srgbClr val="FFFFFF"/>
                </a:solidFill>
              </a:rPr>
              <a:t>IURE ET DE IURE LA PRESUNCIÓN DE GRATUIDAD?</a:t>
            </a:r>
            <a:endParaRPr lang="es-AR" sz="3400">
              <a:solidFill>
                <a:srgbClr val="FFFFFF"/>
              </a:solidFill>
            </a:endParaRPr>
          </a:p>
        </p:txBody>
      </p:sp>
      <p:graphicFrame>
        <p:nvGraphicFramePr>
          <p:cNvPr id="5" name="Marcador de contenido 2">
            <a:extLst>
              <a:ext uri="{FF2B5EF4-FFF2-40B4-BE49-F238E27FC236}">
                <a16:creationId xmlns:a16="http://schemas.microsoft.com/office/drawing/2014/main" id="{828A7405-5176-D5CB-EBF3-907D0B5F6C03}"/>
              </a:ext>
            </a:extLst>
          </p:cNvPr>
          <p:cNvGraphicFramePr>
            <a:graphicFrameLocks noGrp="1"/>
          </p:cNvGraphicFramePr>
          <p:nvPr>
            <p:ph idx="1"/>
            <p:extLst>
              <p:ext uri="{D42A27DB-BD31-4B8C-83A1-F6EECF244321}">
                <p14:modId xmlns:p14="http://schemas.microsoft.com/office/powerpoint/2010/main" val="328467757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959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B661026-C24F-C70D-AF44-302AEE6DFF4F}"/>
              </a:ext>
            </a:extLst>
          </p:cNvPr>
          <p:cNvSpPr>
            <a:spLocks noGrp="1"/>
          </p:cNvSpPr>
          <p:nvPr>
            <p:ph type="title"/>
          </p:nvPr>
        </p:nvSpPr>
        <p:spPr>
          <a:xfrm>
            <a:off x="586478" y="1683756"/>
            <a:ext cx="3115265" cy="2396359"/>
          </a:xfrm>
        </p:spPr>
        <p:txBody>
          <a:bodyPr anchor="b">
            <a:normAutofit/>
          </a:bodyPr>
          <a:lstStyle/>
          <a:p>
            <a:pPr algn="r"/>
            <a:r>
              <a:rPr lang="es-ES" sz="2800">
                <a:solidFill>
                  <a:srgbClr val="FFFFFF"/>
                </a:solidFill>
              </a:rPr>
              <a:t>PACTO DE RECONOCIMIENTO DE ONEROSIDAD = ¿¿¿PACTO SOBRE HERENCIA FUTURA ????</a:t>
            </a:r>
            <a:endParaRPr lang="es-AR" sz="2800">
              <a:solidFill>
                <a:srgbClr val="FFFFFF"/>
              </a:solidFill>
            </a:endParaRPr>
          </a:p>
        </p:txBody>
      </p:sp>
      <p:graphicFrame>
        <p:nvGraphicFramePr>
          <p:cNvPr id="5" name="Marcador de contenido 2">
            <a:extLst>
              <a:ext uri="{FF2B5EF4-FFF2-40B4-BE49-F238E27FC236}">
                <a16:creationId xmlns:a16="http://schemas.microsoft.com/office/drawing/2014/main" id="{EBE56D11-8EE9-2901-F5EC-ADD1C2486029}"/>
              </a:ext>
            </a:extLst>
          </p:cNvPr>
          <p:cNvGraphicFramePr>
            <a:graphicFrameLocks noGrp="1"/>
          </p:cNvGraphicFramePr>
          <p:nvPr>
            <p:ph idx="1"/>
            <p:extLst>
              <p:ext uri="{D42A27DB-BD31-4B8C-83A1-F6EECF244321}">
                <p14:modId xmlns:p14="http://schemas.microsoft.com/office/powerpoint/2010/main" val="1350955667"/>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1174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5DF776C-131B-2210-47C5-E041A57A5D18}"/>
              </a:ext>
            </a:extLst>
          </p:cNvPr>
          <p:cNvSpPr>
            <a:spLocks noGrp="1"/>
          </p:cNvSpPr>
          <p:nvPr>
            <p:ph type="title"/>
          </p:nvPr>
        </p:nvSpPr>
        <p:spPr>
          <a:xfrm>
            <a:off x="586478" y="1683756"/>
            <a:ext cx="3115265" cy="2396359"/>
          </a:xfrm>
        </p:spPr>
        <p:txBody>
          <a:bodyPr anchor="b">
            <a:normAutofit/>
          </a:bodyPr>
          <a:lstStyle/>
          <a:p>
            <a:pPr algn="r"/>
            <a:r>
              <a:rPr lang="es-ES" sz="2800">
                <a:solidFill>
                  <a:srgbClr val="FFFFFF"/>
                </a:solidFill>
              </a:rPr>
              <a:t>ALCANCES DEL CONSENTIMIENTO DE LOS LEGITIMARIOS PRESENTES</a:t>
            </a:r>
            <a:endParaRPr lang="es-AR" sz="2800">
              <a:solidFill>
                <a:srgbClr val="FFFFFF"/>
              </a:solidFill>
            </a:endParaRPr>
          </a:p>
        </p:txBody>
      </p:sp>
      <p:graphicFrame>
        <p:nvGraphicFramePr>
          <p:cNvPr id="5" name="Marcador de contenido 2">
            <a:extLst>
              <a:ext uri="{FF2B5EF4-FFF2-40B4-BE49-F238E27FC236}">
                <a16:creationId xmlns:a16="http://schemas.microsoft.com/office/drawing/2014/main" id="{D9AFEA00-86A4-03B2-0BDF-D09BAA17832F}"/>
              </a:ext>
            </a:extLst>
          </p:cNvPr>
          <p:cNvGraphicFramePr>
            <a:graphicFrameLocks noGrp="1"/>
          </p:cNvGraphicFramePr>
          <p:nvPr>
            <p:ph idx="1"/>
            <p:extLst>
              <p:ext uri="{D42A27DB-BD31-4B8C-83A1-F6EECF244321}">
                <p14:modId xmlns:p14="http://schemas.microsoft.com/office/powerpoint/2010/main" val="369877479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700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3886218-6459-1D70-248C-C882AF4C34B0}"/>
              </a:ext>
            </a:extLst>
          </p:cNvPr>
          <p:cNvSpPr>
            <a:spLocks noGrp="1"/>
          </p:cNvSpPr>
          <p:nvPr>
            <p:ph type="title"/>
          </p:nvPr>
        </p:nvSpPr>
        <p:spPr>
          <a:xfrm>
            <a:off x="586478" y="1683756"/>
            <a:ext cx="3115265" cy="2396359"/>
          </a:xfrm>
        </p:spPr>
        <p:txBody>
          <a:bodyPr anchor="b">
            <a:normAutofit/>
          </a:bodyPr>
          <a:lstStyle/>
          <a:p>
            <a:pPr algn="r"/>
            <a:r>
              <a:rPr lang="es-ES" sz="3100">
                <a:solidFill>
                  <a:srgbClr val="FFFFFF"/>
                </a:solidFill>
              </a:rPr>
              <a:t>DISPENSA TÁCITA DE COLACIONAR EN ACTOS GRATUITOS</a:t>
            </a:r>
            <a:endParaRPr lang="es-AR" sz="3100">
              <a:solidFill>
                <a:srgbClr val="FFFFFF"/>
              </a:solidFill>
            </a:endParaRPr>
          </a:p>
        </p:txBody>
      </p:sp>
      <p:graphicFrame>
        <p:nvGraphicFramePr>
          <p:cNvPr id="5" name="Marcador de contenido 2">
            <a:extLst>
              <a:ext uri="{FF2B5EF4-FFF2-40B4-BE49-F238E27FC236}">
                <a16:creationId xmlns:a16="http://schemas.microsoft.com/office/drawing/2014/main" id="{79E78B0D-DA7A-A923-0FC5-CFB0EB1C9431}"/>
              </a:ext>
            </a:extLst>
          </p:cNvPr>
          <p:cNvGraphicFramePr>
            <a:graphicFrameLocks noGrp="1"/>
          </p:cNvGraphicFramePr>
          <p:nvPr>
            <p:ph idx="1"/>
            <p:extLst>
              <p:ext uri="{D42A27DB-BD31-4B8C-83A1-F6EECF244321}">
                <p14:modId xmlns:p14="http://schemas.microsoft.com/office/powerpoint/2010/main" val="100048029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62093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1055</Words>
  <Application>Microsoft Office PowerPoint</Application>
  <PresentationFormat>Panorámica</PresentationFormat>
  <Paragraphs>44</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TRANSMISION DE BIENES A LEGITIMARIOS  </vt:lpstr>
      <vt:lpstr>ARTICULO 2461 CCyCN</vt:lpstr>
      <vt:lpstr>CUESTIONES QUE NOS PLANTEAMOS Y PROPONEMOS COMO DEBATE</vt:lpstr>
      <vt:lpstr>PROTECCIÓN A LOS LEGITIMARIOS</vt:lpstr>
      <vt:lpstr>PRESUNCIÓN DE GRATUIDAD y DE MEJORA A LEGITIMARIO.</vt:lpstr>
      <vt:lpstr>¿ES IURE ET DE IURE LA PRESUNCIÓN DE GRATUIDAD?</vt:lpstr>
      <vt:lpstr>PACTO DE RECONOCIMIENTO DE ONEROSIDAD = ¿¿¿PACTO SOBRE HERENCIA FUTURA ????</vt:lpstr>
      <vt:lpstr>ALCANCES DEL CONSENTIMIENTO DE LOS LEGITIMARIOS PRESENTES</vt:lpstr>
      <vt:lpstr>DISPENSA TÁCITA DE COLACIONAR EN ACTOS GRATUITOS</vt:lpstr>
      <vt:lpstr>CONSENTIMIENTO DE LEGITIMARIOS A ACTO ONEROSO Y ACTO GRATUITO</vt:lpstr>
      <vt:lpstr>DISCREPANCIAS DEL ART. 2461 C.C.y C.N.</vt:lpstr>
      <vt:lpstr>COMPARENCIA DE LOS LEGITIMARIOS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TRASMISION DE BIENES A LEGITIMARIOS</dc:title>
  <dc:creator>Silvina Pereira Alvite</dc:creator>
  <cp:lastModifiedBy>Microsoft Office User</cp:lastModifiedBy>
  <cp:revision>28</cp:revision>
  <dcterms:created xsi:type="dcterms:W3CDTF">2025-05-10T21:51:02Z</dcterms:created>
  <dcterms:modified xsi:type="dcterms:W3CDTF">2025-05-19T12:05:34Z</dcterms:modified>
</cp:coreProperties>
</file>